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4049" r:id="rId4"/>
  </p:sldMasterIdLst>
  <p:notesMasterIdLst>
    <p:notesMasterId r:id="rId9"/>
  </p:notesMasterIdLst>
  <p:sldIdLst>
    <p:sldId id="303" r:id="rId5"/>
    <p:sldId id="324" r:id="rId6"/>
    <p:sldId id="326" r:id="rId7"/>
    <p:sldId id="327" r:id="rId8"/>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ob de Vries" initials="JdV" lastIdx="0" clrIdx="0">
    <p:extLst>
      <p:ext uri="{19B8F6BF-5375-455C-9EA6-DF929625EA0E}">
        <p15:presenceInfo xmlns:p15="http://schemas.microsoft.com/office/powerpoint/2012/main" userId="Jacob de Vries" providerId="None"/>
      </p:ext>
    </p:extLst>
  </p:cmAuthor>
  <p:cmAuthor id="2" name="Ross Ruiter" initials="RR" lastIdx="6" clrIdx="1">
    <p:extLst>
      <p:ext uri="{19B8F6BF-5375-455C-9EA6-DF929625EA0E}">
        <p15:presenceInfo xmlns:p15="http://schemas.microsoft.com/office/powerpoint/2012/main" userId="4a4e384ac1ef12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4F81BD"/>
    <a:srgbClr val="D6E0E0"/>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9375" autoAdjust="0"/>
  </p:normalViewPr>
  <p:slideViewPr>
    <p:cSldViewPr snapToGrid="0">
      <p:cViewPr varScale="1">
        <p:scale>
          <a:sx n="60" d="100"/>
          <a:sy n="60" d="100"/>
        </p:scale>
        <p:origin x="1411" y="3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Bino" userId="cf22fe19-2e58-4283-b719-b8a71c25bd58" providerId="ADAL" clId="{26D53505-C4E7-4DBE-81D7-709334733A1E}"/>
    <pc:docChg chg="undo custSel delSld modSld sldOrd">
      <pc:chgData name="Ruben Bino" userId="cf22fe19-2e58-4283-b719-b8a71c25bd58" providerId="ADAL" clId="{26D53505-C4E7-4DBE-81D7-709334733A1E}" dt="2020-04-13T18:54:36.806" v="2491"/>
      <pc:docMkLst>
        <pc:docMk/>
      </pc:docMkLst>
      <pc:sldChg chg="addSp delSp modSp mod modNotesTx">
        <pc:chgData name="Ruben Bino" userId="cf22fe19-2e58-4283-b719-b8a71c25bd58" providerId="ADAL" clId="{26D53505-C4E7-4DBE-81D7-709334733A1E}" dt="2020-04-13T18:46:02.866" v="2442" actId="20577"/>
        <pc:sldMkLst>
          <pc:docMk/>
          <pc:sldMk cId="607309275" sldId="303"/>
        </pc:sldMkLst>
        <pc:spChg chg="del mod">
          <ac:chgData name="Ruben Bino" userId="cf22fe19-2e58-4283-b719-b8a71c25bd58" providerId="ADAL" clId="{26D53505-C4E7-4DBE-81D7-709334733A1E}" dt="2020-04-13T17:04:44.939" v="608" actId="478"/>
          <ac:spMkLst>
            <pc:docMk/>
            <pc:sldMk cId="607309275" sldId="303"/>
            <ac:spMk id="2" creationId="{00000000-0000-0000-0000-000000000000}"/>
          </ac:spMkLst>
        </pc:spChg>
        <pc:spChg chg="add del mod">
          <ac:chgData name="Ruben Bino" userId="cf22fe19-2e58-4283-b719-b8a71c25bd58" providerId="ADAL" clId="{26D53505-C4E7-4DBE-81D7-709334733A1E}" dt="2020-04-13T15:20:46.940" v="450" actId="478"/>
          <ac:spMkLst>
            <pc:docMk/>
            <pc:sldMk cId="607309275" sldId="303"/>
            <ac:spMk id="3" creationId="{0DD2C3D3-6E1E-494B-A5CC-F1324822A2C5}"/>
          </ac:spMkLst>
        </pc:spChg>
        <pc:spChg chg="add del mod">
          <ac:chgData name="Ruben Bino" userId="cf22fe19-2e58-4283-b719-b8a71c25bd58" providerId="ADAL" clId="{26D53505-C4E7-4DBE-81D7-709334733A1E}" dt="2020-04-13T17:04:40.190" v="605" actId="478"/>
          <ac:spMkLst>
            <pc:docMk/>
            <pc:sldMk cId="607309275" sldId="303"/>
            <ac:spMk id="4" creationId="{65C9A2A3-A144-4A8E-82A4-F72DF6C233DC}"/>
          </ac:spMkLst>
        </pc:spChg>
        <pc:spChg chg="add">
          <ac:chgData name="Ruben Bino" userId="cf22fe19-2e58-4283-b719-b8a71c25bd58" providerId="ADAL" clId="{26D53505-C4E7-4DBE-81D7-709334733A1E}" dt="2020-04-13T15:21:02.193" v="467"/>
          <ac:spMkLst>
            <pc:docMk/>
            <pc:sldMk cId="607309275" sldId="303"/>
            <ac:spMk id="5" creationId="{5F92A7BB-FCB1-4AD3-B52F-80ADF1E7564A}"/>
          </ac:spMkLst>
        </pc:spChg>
        <pc:spChg chg="add del mod">
          <ac:chgData name="Ruben Bino" userId="cf22fe19-2e58-4283-b719-b8a71c25bd58" providerId="ADAL" clId="{26D53505-C4E7-4DBE-81D7-709334733A1E}" dt="2020-04-13T16:58:34.406" v="601" actId="478"/>
          <ac:spMkLst>
            <pc:docMk/>
            <pc:sldMk cId="607309275" sldId="303"/>
            <ac:spMk id="7" creationId="{CBF88DFF-0F95-401D-8B8D-1EC8203993D4}"/>
          </ac:spMkLst>
        </pc:spChg>
        <pc:spChg chg="add del mod">
          <ac:chgData name="Ruben Bino" userId="cf22fe19-2e58-4283-b719-b8a71c25bd58" providerId="ADAL" clId="{26D53505-C4E7-4DBE-81D7-709334733A1E}" dt="2020-04-13T17:04:40.971" v="606" actId="478"/>
          <ac:spMkLst>
            <pc:docMk/>
            <pc:sldMk cId="607309275" sldId="303"/>
            <ac:spMk id="11" creationId="{A7F79BC5-7B40-4086-BE38-7DE3E7918374}"/>
          </ac:spMkLst>
        </pc:spChg>
        <pc:spChg chg="del mod">
          <ac:chgData name="Ruben Bino" userId="cf22fe19-2e58-4283-b719-b8a71c25bd58" providerId="ADAL" clId="{26D53505-C4E7-4DBE-81D7-709334733A1E}" dt="2020-04-13T16:53:26.431" v="498" actId="478"/>
          <ac:spMkLst>
            <pc:docMk/>
            <pc:sldMk cId="607309275" sldId="303"/>
            <ac:spMk id="12" creationId="{00000000-0000-0000-0000-000000000000}"/>
          </ac:spMkLst>
        </pc:spChg>
        <pc:spChg chg="add mod">
          <ac:chgData name="Ruben Bino" userId="cf22fe19-2e58-4283-b719-b8a71c25bd58" providerId="ADAL" clId="{26D53505-C4E7-4DBE-81D7-709334733A1E}" dt="2020-04-13T17:06:34.109" v="639" actId="14100"/>
          <ac:spMkLst>
            <pc:docMk/>
            <pc:sldMk cId="607309275" sldId="303"/>
            <ac:spMk id="13" creationId="{035A965A-AEED-4680-8184-5630F45B760C}"/>
          </ac:spMkLst>
        </pc:spChg>
        <pc:picChg chg="add mod ord">
          <ac:chgData name="Ruben Bino" userId="cf22fe19-2e58-4283-b719-b8a71c25bd58" providerId="ADAL" clId="{26D53505-C4E7-4DBE-81D7-709334733A1E}" dt="2020-04-13T17:06:51.592" v="643" actId="12789"/>
          <ac:picMkLst>
            <pc:docMk/>
            <pc:sldMk cId="607309275" sldId="303"/>
            <ac:picMk id="9" creationId="{42ED20F7-7D89-486C-B84C-DBBE99A21E2D}"/>
          </ac:picMkLst>
        </pc:picChg>
      </pc:sldChg>
      <pc:sldChg chg="addSp delSp modSp del mod">
        <pc:chgData name="Ruben Bino" userId="cf22fe19-2e58-4283-b719-b8a71c25bd58" providerId="ADAL" clId="{26D53505-C4E7-4DBE-81D7-709334733A1E}" dt="2020-04-13T16:53:12.447" v="497" actId="47"/>
        <pc:sldMkLst>
          <pc:docMk/>
          <pc:sldMk cId="778538347" sldId="323"/>
        </pc:sldMkLst>
        <pc:spChg chg="mod">
          <ac:chgData name="Ruben Bino" userId="cf22fe19-2e58-4283-b719-b8a71c25bd58" providerId="ADAL" clId="{26D53505-C4E7-4DBE-81D7-709334733A1E}" dt="2020-04-13T15:13:22.484" v="395" actId="20577"/>
          <ac:spMkLst>
            <pc:docMk/>
            <pc:sldMk cId="778538347" sldId="323"/>
            <ac:spMk id="2" creationId="{00000000-0000-0000-0000-000000000000}"/>
          </ac:spMkLst>
        </pc:spChg>
        <pc:spChg chg="del">
          <ac:chgData name="Ruben Bino" userId="cf22fe19-2e58-4283-b719-b8a71c25bd58" providerId="ADAL" clId="{26D53505-C4E7-4DBE-81D7-709334733A1E}" dt="2020-04-13T14:59:06.163" v="146" actId="478"/>
          <ac:spMkLst>
            <pc:docMk/>
            <pc:sldMk cId="778538347" sldId="323"/>
            <ac:spMk id="7" creationId="{79D7C542-8539-423D-BF9E-34CC6F246759}"/>
          </ac:spMkLst>
        </pc:spChg>
        <pc:spChg chg="del">
          <ac:chgData name="Ruben Bino" userId="cf22fe19-2e58-4283-b719-b8a71c25bd58" providerId="ADAL" clId="{26D53505-C4E7-4DBE-81D7-709334733A1E}" dt="2020-04-13T14:37:33.149" v="136" actId="478"/>
          <ac:spMkLst>
            <pc:docMk/>
            <pc:sldMk cId="778538347" sldId="323"/>
            <ac:spMk id="8" creationId="{5FAD2FA5-A6C3-4EBF-93A9-60C71611FD7B}"/>
          </ac:spMkLst>
        </pc:spChg>
        <pc:spChg chg="add del mod">
          <ac:chgData name="Ruben Bino" userId="cf22fe19-2e58-4283-b719-b8a71c25bd58" providerId="ADAL" clId="{26D53505-C4E7-4DBE-81D7-709334733A1E}" dt="2020-04-13T14:59:09.757" v="147" actId="478"/>
          <ac:spMkLst>
            <pc:docMk/>
            <pc:sldMk cId="778538347" sldId="323"/>
            <ac:spMk id="10" creationId="{44240A62-B9C5-4529-B166-7703AEB088D4}"/>
          </ac:spMkLst>
        </pc:spChg>
        <pc:spChg chg="add mod">
          <ac:chgData name="Ruben Bino" userId="cf22fe19-2e58-4283-b719-b8a71c25bd58" providerId="ADAL" clId="{26D53505-C4E7-4DBE-81D7-709334733A1E}" dt="2020-04-13T15:03:46.611" v="362" actId="27636"/>
          <ac:spMkLst>
            <pc:docMk/>
            <pc:sldMk cId="778538347" sldId="323"/>
            <ac:spMk id="11" creationId="{F38D3F12-0F9C-4E16-9937-57D64816037D}"/>
          </ac:spMkLst>
        </pc:spChg>
        <pc:spChg chg="add del mod">
          <ac:chgData name="Ruben Bino" userId="cf22fe19-2e58-4283-b719-b8a71c25bd58" providerId="ADAL" clId="{26D53505-C4E7-4DBE-81D7-709334733A1E}" dt="2020-04-13T15:03:40.702" v="358" actId="255"/>
          <ac:spMkLst>
            <pc:docMk/>
            <pc:sldMk cId="778538347" sldId="323"/>
            <ac:spMk id="12" creationId="{C0E406B2-84AC-4E07-8D80-C2F67D0CFCE2}"/>
          </ac:spMkLst>
        </pc:spChg>
        <pc:spChg chg="add del mod">
          <ac:chgData name="Ruben Bino" userId="cf22fe19-2e58-4283-b719-b8a71c25bd58" providerId="ADAL" clId="{26D53505-C4E7-4DBE-81D7-709334733A1E}" dt="2020-04-13T15:20:41.116" v="447" actId="478"/>
          <ac:spMkLst>
            <pc:docMk/>
            <pc:sldMk cId="778538347" sldId="323"/>
            <ac:spMk id="13" creationId="{86A0F150-C40C-4CB5-9257-9C5FEB0C994B}"/>
          </ac:spMkLst>
        </pc:spChg>
        <pc:spChg chg="add">
          <ac:chgData name="Ruben Bino" userId="cf22fe19-2e58-4283-b719-b8a71c25bd58" providerId="ADAL" clId="{26D53505-C4E7-4DBE-81D7-709334733A1E}" dt="2020-04-13T15:21:03.368" v="468"/>
          <ac:spMkLst>
            <pc:docMk/>
            <pc:sldMk cId="778538347" sldId="323"/>
            <ac:spMk id="14" creationId="{628FB11E-BA6C-4487-AEAD-BD81C642F629}"/>
          </ac:spMkLst>
        </pc:spChg>
        <pc:picChg chg="mod">
          <ac:chgData name="Ruben Bino" userId="cf22fe19-2e58-4283-b719-b8a71c25bd58" providerId="ADAL" clId="{26D53505-C4E7-4DBE-81D7-709334733A1E}" dt="2020-04-13T14:59:43.455" v="150" actId="1076"/>
          <ac:picMkLst>
            <pc:docMk/>
            <pc:sldMk cId="778538347" sldId="323"/>
            <ac:picMk id="4" creationId="{AFD107E8-9B5B-4E10-A011-F9BBB5064FD2}"/>
          </ac:picMkLst>
        </pc:picChg>
        <pc:picChg chg="add del mod">
          <ac:chgData name="Ruben Bino" userId="cf22fe19-2e58-4283-b719-b8a71c25bd58" providerId="ADAL" clId="{26D53505-C4E7-4DBE-81D7-709334733A1E}" dt="2020-04-13T14:38:29.756" v="139" actId="478"/>
          <ac:picMkLst>
            <pc:docMk/>
            <pc:sldMk cId="778538347" sldId="323"/>
            <ac:picMk id="5" creationId="{39A88869-D9B9-43FE-9CAB-8C8F0C25B124}"/>
          </ac:picMkLst>
        </pc:picChg>
        <pc:picChg chg="add mod">
          <ac:chgData name="Ruben Bino" userId="cf22fe19-2e58-4283-b719-b8a71c25bd58" providerId="ADAL" clId="{26D53505-C4E7-4DBE-81D7-709334733A1E}" dt="2020-04-13T14:59:13.413" v="148" actId="1076"/>
          <ac:picMkLst>
            <pc:docMk/>
            <pc:sldMk cId="778538347" sldId="323"/>
            <ac:picMk id="6" creationId="{8F3BED04-FCCA-4D4C-BD97-3EFF3A80A62A}"/>
          </ac:picMkLst>
        </pc:picChg>
      </pc:sldChg>
      <pc:sldChg chg="addSp delSp modSp mod ord delAnim modAnim modNotesTx">
        <pc:chgData name="Ruben Bino" userId="cf22fe19-2e58-4283-b719-b8a71c25bd58" providerId="ADAL" clId="{26D53505-C4E7-4DBE-81D7-709334733A1E}" dt="2020-04-13T18:54:36.806" v="2491"/>
        <pc:sldMkLst>
          <pc:docMk/>
          <pc:sldMk cId="2294581423" sldId="324"/>
        </pc:sldMkLst>
        <pc:spChg chg="add mod">
          <ac:chgData name="Ruben Bino" userId="cf22fe19-2e58-4283-b719-b8a71c25bd58" providerId="ADAL" clId="{26D53505-C4E7-4DBE-81D7-709334733A1E}" dt="2020-04-13T15:20:57.651" v="466" actId="1038"/>
          <ac:spMkLst>
            <pc:docMk/>
            <pc:sldMk cId="2294581423" sldId="324"/>
            <ac:spMk id="4" creationId="{FEB643A5-A382-432C-A8ED-B1FFFB00BBD1}"/>
          </ac:spMkLst>
        </pc:spChg>
        <pc:spChg chg="mod">
          <ac:chgData name="Ruben Bino" userId="cf22fe19-2e58-4283-b719-b8a71c25bd58" providerId="ADAL" clId="{26D53505-C4E7-4DBE-81D7-709334733A1E}" dt="2020-04-13T15:09:26.141" v="386" actId="20577"/>
          <ac:spMkLst>
            <pc:docMk/>
            <pc:sldMk cId="2294581423" sldId="324"/>
            <ac:spMk id="5" creationId="{FF4F7D69-7F89-457B-BEFE-A593A97A3268}"/>
          </ac:spMkLst>
        </pc:spChg>
        <pc:spChg chg="add del mod">
          <ac:chgData name="Ruben Bino" userId="cf22fe19-2e58-4283-b719-b8a71c25bd58" providerId="ADAL" clId="{26D53505-C4E7-4DBE-81D7-709334733A1E}" dt="2020-04-13T18:52:58.506" v="2459" actId="478"/>
          <ac:spMkLst>
            <pc:docMk/>
            <pc:sldMk cId="2294581423" sldId="324"/>
            <ac:spMk id="7" creationId="{D6CAB928-5981-4EF4-AE58-7D63CC621A2D}"/>
          </ac:spMkLst>
        </pc:spChg>
        <pc:picChg chg="add mod modCrop">
          <ac:chgData name="Ruben Bino" userId="cf22fe19-2e58-4283-b719-b8a71c25bd58" providerId="ADAL" clId="{26D53505-C4E7-4DBE-81D7-709334733A1E}" dt="2020-04-13T18:53:29.274" v="2488" actId="1036"/>
          <ac:picMkLst>
            <pc:docMk/>
            <pc:sldMk cId="2294581423" sldId="324"/>
            <ac:picMk id="2" creationId="{B91D45D4-565F-4AA2-B0A5-69816B476BD5}"/>
          </ac:picMkLst>
        </pc:picChg>
        <pc:picChg chg="del">
          <ac:chgData name="Ruben Bino" userId="cf22fe19-2e58-4283-b719-b8a71c25bd58" providerId="ADAL" clId="{26D53505-C4E7-4DBE-81D7-709334733A1E}" dt="2020-04-13T18:52:56.495" v="2458" actId="478"/>
          <ac:picMkLst>
            <pc:docMk/>
            <pc:sldMk cId="2294581423" sldId="324"/>
            <ac:picMk id="3" creationId="{CB178CB2-B99E-4348-8352-C89C90CAD0D3}"/>
          </ac:picMkLst>
        </pc:picChg>
      </pc:sldChg>
      <pc:sldChg chg="addSp delSp modSp mod modNotesTx">
        <pc:chgData name="Ruben Bino" userId="cf22fe19-2e58-4283-b719-b8a71c25bd58" providerId="ADAL" clId="{26D53505-C4E7-4DBE-81D7-709334733A1E}" dt="2020-04-13T18:40:50.131" v="1795" actId="20577"/>
        <pc:sldMkLst>
          <pc:docMk/>
          <pc:sldMk cId="4226855103" sldId="326"/>
        </pc:sldMkLst>
        <pc:spChg chg="mod">
          <ac:chgData name="Ruben Bino" userId="cf22fe19-2e58-4283-b719-b8a71c25bd58" providerId="ADAL" clId="{26D53505-C4E7-4DBE-81D7-709334733A1E}" dt="2020-04-13T17:11:10.627" v="663" actId="20577"/>
          <ac:spMkLst>
            <pc:docMk/>
            <pc:sldMk cId="4226855103" sldId="326"/>
            <ac:spMk id="2" creationId="{00000000-0000-0000-0000-000000000000}"/>
          </ac:spMkLst>
        </pc:spChg>
        <pc:spChg chg="add del">
          <ac:chgData name="Ruben Bino" userId="cf22fe19-2e58-4283-b719-b8a71c25bd58" providerId="ADAL" clId="{26D53505-C4E7-4DBE-81D7-709334733A1E}" dt="2020-04-13T15:20:42.245" v="448" actId="478"/>
          <ac:spMkLst>
            <pc:docMk/>
            <pc:sldMk cId="4226855103" sldId="326"/>
            <ac:spMk id="10" creationId="{B0B0DC52-D332-43F5-99DF-B8B152B1600A}"/>
          </ac:spMkLst>
        </pc:spChg>
        <pc:spChg chg="add">
          <ac:chgData name="Ruben Bino" userId="cf22fe19-2e58-4283-b719-b8a71c25bd58" providerId="ADAL" clId="{26D53505-C4E7-4DBE-81D7-709334733A1E}" dt="2020-04-13T15:21:03.912" v="469"/>
          <ac:spMkLst>
            <pc:docMk/>
            <pc:sldMk cId="4226855103" sldId="326"/>
            <ac:spMk id="11" creationId="{7DDA0B2B-785D-4652-8352-C586D1988CF6}"/>
          </ac:spMkLst>
        </pc:spChg>
        <pc:picChg chg="add del mod modCrop">
          <ac:chgData name="Ruben Bino" userId="cf22fe19-2e58-4283-b719-b8a71c25bd58" providerId="ADAL" clId="{26D53505-C4E7-4DBE-81D7-709334733A1E}" dt="2020-04-13T17:24:09.699" v="1644" actId="478"/>
          <ac:picMkLst>
            <pc:docMk/>
            <pc:sldMk cId="4226855103" sldId="326"/>
            <ac:picMk id="3" creationId="{B26317C0-3C1C-42BF-ABC9-A2684F8A7292}"/>
          </ac:picMkLst>
        </pc:picChg>
        <pc:picChg chg="add mod modCrop">
          <ac:chgData name="Ruben Bino" userId="cf22fe19-2e58-4283-b719-b8a71c25bd58" providerId="ADAL" clId="{26D53505-C4E7-4DBE-81D7-709334733A1E}" dt="2020-04-13T17:24:12.949" v="1645" actId="1076"/>
          <ac:picMkLst>
            <pc:docMk/>
            <pc:sldMk cId="4226855103" sldId="326"/>
            <ac:picMk id="7" creationId="{80BE74C8-293C-4FB6-880F-525193F3F3AA}"/>
          </ac:picMkLst>
        </pc:picChg>
        <pc:picChg chg="add del">
          <ac:chgData name="Ruben Bino" userId="cf22fe19-2e58-4283-b719-b8a71c25bd58" providerId="ADAL" clId="{26D53505-C4E7-4DBE-81D7-709334733A1E}" dt="2020-04-13T14:13:29.516" v="122" actId="478"/>
          <ac:picMkLst>
            <pc:docMk/>
            <pc:sldMk cId="4226855103" sldId="326"/>
            <ac:picMk id="7" creationId="{D1443FE0-819A-4F5C-A760-6A6D56BE1CD5}"/>
          </ac:picMkLst>
        </pc:picChg>
        <pc:picChg chg="add del mod">
          <ac:chgData name="Ruben Bino" userId="cf22fe19-2e58-4283-b719-b8a71c25bd58" providerId="ADAL" clId="{26D53505-C4E7-4DBE-81D7-709334733A1E}" dt="2020-04-13T14:14:17.604" v="133" actId="478"/>
          <ac:picMkLst>
            <pc:docMk/>
            <pc:sldMk cId="4226855103" sldId="326"/>
            <ac:picMk id="9" creationId="{E5A1300B-9884-44EF-A8F1-9C4F1168D1F7}"/>
          </ac:picMkLst>
        </pc:picChg>
      </pc:sldChg>
      <pc:sldChg chg="addSp delSp modSp mod modNotesTx">
        <pc:chgData name="Ruben Bino" userId="cf22fe19-2e58-4283-b719-b8a71c25bd58" providerId="ADAL" clId="{26D53505-C4E7-4DBE-81D7-709334733A1E}" dt="2020-04-13T18:45:05.914" v="2404" actId="20577"/>
        <pc:sldMkLst>
          <pc:docMk/>
          <pc:sldMk cId="2620836592" sldId="327"/>
        </pc:sldMkLst>
        <pc:spChg chg="mod">
          <ac:chgData name="Ruben Bino" userId="cf22fe19-2e58-4283-b719-b8a71c25bd58" providerId="ADAL" clId="{26D53505-C4E7-4DBE-81D7-709334733A1E}" dt="2020-04-13T16:54:41.424" v="525" actId="20577"/>
          <ac:spMkLst>
            <pc:docMk/>
            <pc:sldMk cId="2620836592" sldId="327"/>
            <ac:spMk id="2" creationId="{00000000-0000-0000-0000-000000000000}"/>
          </ac:spMkLst>
        </pc:spChg>
        <pc:spChg chg="add del">
          <ac:chgData name="Ruben Bino" userId="cf22fe19-2e58-4283-b719-b8a71c25bd58" providerId="ADAL" clId="{26D53505-C4E7-4DBE-81D7-709334733A1E}" dt="2020-04-13T15:20:43.052" v="449" actId="478"/>
          <ac:spMkLst>
            <pc:docMk/>
            <pc:sldMk cId="2620836592" sldId="327"/>
            <ac:spMk id="5" creationId="{50F0862C-0C0F-4578-AA82-03C12DDCEBEA}"/>
          </ac:spMkLst>
        </pc:spChg>
        <pc:spChg chg="add">
          <ac:chgData name="Ruben Bino" userId="cf22fe19-2e58-4283-b719-b8a71c25bd58" providerId="ADAL" clId="{26D53505-C4E7-4DBE-81D7-709334733A1E}" dt="2020-04-13T15:21:04.489" v="470"/>
          <ac:spMkLst>
            <pc:docMk/>
            <pc:sldMk cId="2620836592" sldId="327"/>
            <ac:spMk id="6" creationId="{19561D6E-E636-4B8A-B6A2-16F2D72F3ED5}"/>
          </ac:spMkLst>
        </pc:spChg>
        <pc:picChg chg="mod ord">
          <ac:chgData name="Ruben Bino" userId="cf22fe19-2e58-4283-b719-b8a71c25bd58" providerId="ADAL" clId="{26D53505-C4E7-4DBE-81D7-709334733A1E}" dt="2020-04-13T14:09:37.173" v="102" actId="14100"/>
          <ac:picMkLst>
            <pc:docMk/>
            <pc:sldMk cId="2620836592" sldId="327"/>
            <ac:picMk id="4" creationId="{61F85E69-6B20-4386-95DE-F58031CAC7A6}"/>
          </ac:picMkLst>
        </pc:picChg>
      </pc:sldChg>
    </pc:docChg>
  </pc:docChgLst>
  <pc:docChgLst>
    <pc:chgData name="Ruben Bino" userId="S::ruben@trajan.nl::cf22fe19-2e58-4283-b719-b8a71c25bd58" providerId="AD" clId="Web-{1ED1C31A-BBD1-7CCE-C225-140D46638812}"/>
    <pc:docChg chg="delSld">
      <pc:chgData name="Ruben Bino" userId="S::ruben@trajan.nl::cf22fe19-2e58-4283-b719-b8a71c25bd58" providerId="AD" clId="Web-{1ED1C31A-BBD1-7CCE-C225-140D46638812}" dt="2020-04-12T13:03:46.623" v="0"/>
      <pc:docMkLst>
        <pc:docMk/>
      </pc:docMkLst>
      <pc:sldChg chg="del">
        <pc:chgData name="Ruben Bino" userId="S::ruben@trajan.nl::cf22fe19-2e58-4283-b719-b8a71c25bd58" providerId="AD" clId="Web-{1ED1C31A-BBD1-7CCE-C225-140D46638812}" dt="2020-04-12T13:03:46.623" v="0"/>
        <pc:sldMkLst>
          <pc:docMk/>
          <pc:sldMk cId="4234545332" sldId="32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nl-NL"/>
          </a:p>
        </p:txBody>
      </p:sp>
      <p:sp>
        <p:nvSpPr>
          <p:cNvPr id="3" name="Tijdelijke aanduiding voor datum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C5CD4FFC-A8C2-4B48-BA00-D06604BA2C4E}" type="datetimeFigureOut">
              <a:rPr lang="nl-NL" smtClean="0"/>
              <a:t>14-4-2020</a:t>
            </a:fld>
            <a:endParaRPr lang="nl-NL"/>
          </a:p>
        </p:txBody>
      </p:sp>
      <p:sp>
        <p:nvSpPr>
          <p:cNvPr id="4" name="Tijdelijke aanduiding voor dia-afbeelding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nl-NL"/>
          </a:p>
        </p:txBody>
      </p:sp>
      <p:sp>
        <p:nvSpPr>
          <p:cNvPr id="5" name="Tijdelijke aanduiding voor notities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47275EE-4530-4BF4-800B-A7B96E5E47CB}" type="slidenum">
              <a:rPr lang="nl-NL" smtClean="0"/>
              <a:t>‹#›</a:t>
            </a:fld>
            <a:endParaRPr lang="nl-NL"/>
          </a:p>
        </p:txBody>
      </p:sp>
    </p:spTree>
    <p:extLst>
      <p:ext uri="{BB962C8B-B14F-4D97-AF65-F5344CB8AC3E}">
        <p14:creationId xmlns:p14="http://schemas.microsoft.com/office/powerpoint/2010/main" val="4165074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Ruben Bino, data analist bij Trajan. </a:t>
            </a:r>
          </a:p>
          <a:p>
            <a:r>
              <a:rPr lang="nl-NL" dirty="0"/>
              <a:t>Onderzoeksbureau voor verkeer en mobiliteit</a:t>
            </a:r>
          </a:p>
          <a:p>
            <a:r>
              <a:rPr lang="nl-NL" dirty="0"/>
              <a:t>3 actuele ontwikkelingen fietsdata</a:t>
            </a:r>
          </a:p>
          <a:p>
            <a:endParaRPr lang="nl-NL" dirty="0"/>
          </a:p>
        </p:txBody>
      </p:sp>
      <p:sp>
        <p:nvSpPr>
          <p:cNvPr id="4" name="Tijdelijke aanduiding voor dianummer 3"/>
          <p:cNvSpPr>
            <a:spLocks noGrp="1"/>
          </p:cNvSpPr>
          <p:nvPr>
            <p:ph type="sldNum" sz="quarter" idx="5"/>
          </p:nvPr>
        </p:nvSpPr>
        <p:spPr/>
        <p:txBody>
          <a:bodyPr/>
          <a:lstStyle/>
          <a:p>
            <a:fld id="{A47275EE-4530-4BF4-800B-A7B96E5E47CB}" type="slidenum">
              <a:rPr lang="nl-NL" smtClean="0"/>
              <a:t>1</a:t>
            </a:fld>
            <a:endParaRPr lang="nl-NL"/>
          </a:p>
        </p:txBody>
      </p:sp>
    </p:spTree>
    <p:extLst>
      <p:ext uri="{BB962C8B-B14F-4D97-AF65-F5344CB8AC3E}">
        <p14:creationId xmlns:p14="http://schemas.microsoft.com/office/powerpoint/2010/main" val="1275756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een pilot gevraagd aan toeristen die een fiets gingen huren of ze een GPS logger wilden meenemen.</a:t>
            </a:r>
          </a:p>
          <a:p>
            <a:r>
              <a:rPr lang="nl-NL" dirty="0"/>
              <a:t>Hoge frequentie punten opgeslagen, veel informatie over routes, verblijfsplekken, verblijfsduur.</a:t>
            </a:r>
          </a:p>
          <a:p>
            <a:r>
              <a:rPr lang="nl-NL" dirty="0"/>
              <a:t>Maar: Slechte batterij, offline data intern op apparaat.</a:t>
            </a:r>
          </a:p>
          <a:p>
            <a:r>
              <a:rPr lang="nl-NL" dirty="0"/>
              <a:t>Daarom in overleg met ontwikkelaars van Internet-of-Things apparaatjes. Batterij weken/maanden, data meteen in realtime, online verstuurd. Nog aan het inventariseren, als iemand tips/wensen heeft, laat maar weten.</a:t>
            </a:r>
          </a:p>
        </p:txBody>
      </p:sp>
      <p:sp>
        <p:nvSpPr>
          <p:cNvPr id="4" name="Tijdelijke aanduiding voor dianummer 3"/>
          <p:cNvSpPr>
            <a:spLocks noGrp="1"/>
          </p:cNvSpPr>
          <p:nvPr>
            <p:ph type="sldNum" sz="quarter" idx="5"/>
          </p:nvPr>
        </p:nvSpPr>
        <p:spPr/>
        <p:txBody>
          <a:bodyPr/>
          <a:lstStyle/>
          <a:p>
            <a:fld id="{A47275EE-4530-4BF4-800B-A7B96E5E47CB}" type="slidenum">
              <a:rPr lang="nl-NL" smtClean="0"/>
              <a:t>2</a:t>
            </a:fld>
            <a:endParaRPr lang="nl-NL"/>
          </a:p>
        </p:txBody>
      </p:sp>
    </p:spTree>
    <p:extLst>
      <p:ext uri="{BB962C8B-B14F-4D97-AF65-F5344CB8AC3E}">
        <p14:creationId xmlns:p14="http://schemas.microsoft.com/office/powerpoint/2010/main" val="1169329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Modellen aan het ontwikkelen om slimmere analyses uit te voeren op bestaande data. </a:t>
            </a:r>
          </a:p>
          <a:p>
            <a:r>
              <a:rPr lang="nl-NL" dirty="0"/>
              <a:t>Linker 3 plaatjes dezelfde straatsecties in Amsterdam Centrum, gefilterd op drie verschillende verblijfsdoelen. </a:t>
            </a:r>
          </a:p>
          <a:p>
            <a:r>
              <a:rPr lang="nl-NL" dirty="0"/>
              <a:t>Op basis van een eenmalige fietstelling op een doordeweekse middag, model ontwikkeld om met de nabije verblijfsdoelen, gecombineerd met de CROW aanwezigheidspercentages, per straatsectie te berekenen wat het te verwachtte aantal fietsen op alle meetmomenten zal zijn. Daarmee bepalen wat het drukste moment zal zijn. </a:t>
            </a:r>
          </a:p>
          <a:p>
            <a:r>
              <a:rPr lang="nl-NL" dirty="0"/>
              <a:t>Het rechterplaatje laat hier de uitkomsten van zien: Rood is bijvoorbeeld drukste moment koopavond, blauw zaterdagmiddag, oranjegeel werkdag nacht.</a:t>
            </a:r>
          </a:p>
          <a:p>
            <a:r>
              <a:rPr lang="nl-NL" dirty="0"/>
              <a:t>Op deze manier kunnen we data beter benutten, dit is overal in Nederland uit te voeren. </a:t>
            </a:r>
          </a:p>
        </p:txBody>
      </p:sp>
      <p:sp>
        <p:nvSpPr>
          <p:cNvPr id="4" name="Tijdelijke aanduiding voor dianummer 3"/>
          <p:cNvSpPr>
            <a:spLocks noGrp="1"/>
          </p:cNvSpPr>
          <p:nvPr>
            <p:ph type="sldNum" sz="quarter" idx="5"/>
          </p:nvPr>
        </p:nvSpPr>
        <p:spPr/>
        <p:txBody>
          <a:bodyPr/>
          <a:lstStyle/>
          <a:p>
            <a:fld id="{A47275EE-4530-4BF4-800B-A7B96E5E47CB}" type="slidenum">
              <a:rPr lang="nl-NL" smtClean="0"/>
              <a:t>3</a:t>
            </a:fld>
            <a:endParaRPr lang="nl-NL"/>
          </a:p>
        </p:txBody>
      </p:sp>
    </p:spTree>
    <p:extLst>
      <p:ext uri="{BB962C8B-B14F-4D97-AF65-F5344CB8AC3E}">
        <p14:creationId xmlns:p14="http://schemas.microsoft.com/office/powerpoint/2010/main" val="2641373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Steeds minder kaarten als losse jpg/pdf te maken, steeds meer online.</a:t>
            </a:r>
          </a:p>
          <a:p>
            <a:r>
              <a:rPr lang="nl-NL" dirty="0"/>
              <a:t>De online mogelijkheden worden beter. In plaatje zie je dat een gebruiker van ons dashboard een gebiedsselectie heeft gedaan door te tekenen met zijn muis, waarna de kaart, tabel en grafiek zich automatisch aanpast, zowel online als in downloads. </a:t>
            </a:r>
          </a:p>
          <a:p>
            <a:r>
              <a:rPr lang="nl-NL" dirty="0"/>
              <a:t>Nieuwe ontwikkelingen blijven plaatsvinden op basis van eigen ideeën, </a:t>
            </a:r>
            <a:r>
              <a:rPr lang="nl-NL"/>
              <a:t>en wensen van </a:t>
            </a:r>
            <a:r>
              <a:rPr lang="nl-NL" dirty="0"/>
              <a:t>opdrachtgevers. </a:t>
            </a:r>
          </a:p>
        </p:txBody>
      </p:sp>
      <p:sp>
        <p:nvSpPr>
          <p:cNvPr id="4" name="Tijdelijke aanduiding voor dianummer 3"/>
          <p:cNvSpPr>
            <a:spLocks noGrp="1"/>
          </p:cNvSpPr>
          <p:nvPr>
            <p:ph type="sldNum" sz="quarter" idx="5"/>
          </p:nvPr>
        </p:nvSpPr>
        <p:spPr/>
        <p:txBody>
          <a:bodyPr/>
          <a:lstStyle/>
          <a:p>
            <a:fld id="{A47275EE-4530-4BF4-800B-A7B96E5E47CB}" type="slidenum">
              <a:rPr lang="nl-NL" smtClean="0"/>
              <a:t>4</a:t>
            </a:fld>
            <a:endParaRPr lang="nl-NL"/>
          </a:p>
        </p:txBody>
      </p:sp>
    </p:spTree>
    <p:extLst>
      <p:ext uri="{BB962C8B-B14F-4D97-AF65-F5344CB8AC3E}">
        <p14:creationId xmlns:p14="http://schemas.microsoft.com/office/powerpoint/2010/main" val="424698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2" name="Rectangle 6"/>
          <p:cNvSpPr/>
          <p:nvPr userDrawn="1"/>
        </p:nvSpPr>
        <p:spPr>
          <a:xfrm>
            <a:off x="1" y="6400800"/>
            <a:ext cx="12192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8"/>
          <p:cNvSpPr/>
          <p:nvPr userDrawn="1"/>
        </p:nvSpPr>
        <p:spPr>
          <a:xfrm>
            <a:off x="15" y="6334316"/>
            <a:ext cx="12191985" cy="664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758952"/>
            <a:ext cx="10058400" cy="3566160"/>
          </a:xfrm>
        </p:spPr>
        <p:txBody>
          <a:bodyPr anchor="b">
            <a:normAutofit/>
          </a:bodyPr>
          <a:lstStyle>
            <a:lvl1pPr algn="l">
              <a:lnSpc>
                <a:spcPct val="85000"/>
              </a:lnSpc>
              <a:defRPr sz="5400" b="1" spc="-50" baseline="0">
                <a:solidFill>
                  <a:schemeClr val="tx1">
                    <a:lumMod val="85000"/>
                    <a:lumOff val="15000"/>
                  </a:schemeClr>
                </a:solidFill>
              </a:defRPr>
            </a:lvl1pPr>
          </a:lstStyle>
          <a:p>
            <a:r>
              <a:rPr lang="nl-NL" dirty="0"/>
              <a:t>Klik voor titel presentatie</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dirty="0"/>
              <a:t>Klik voor ondertitel (periode - datum)</a:t>
            </a:r>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1444" y="269679"/>
            <a:ext cx="1320576" cy="717527"/>
          </a:xfrm>
          <a:prstGeom prst="rect">
            <a:avLst/>
          </a:prstGeom>
        </p:spPr>
      </p:pic>
      <p:sp>
        <p:nvSpPr>
          <p:cNvPr id="7" name="Tijdelijke aanduiding voor datum 6"/>
          <p:cNvSpPr>
            <a:spLocks noGrp="1"/>
          </p:cNvSpPr>
          <p:nvPr>
            <p:ph type="dt" sz="half" idx="10"/>
          </p:nvPr>
        </p:nvSpPr>
        <p:spPr/>
        <p:txBody>
          <a:bodyPr/>
          <a:lstStyle/>
          <a:p>
            <a:fld id="{51D686D9-F662-471D-9D54-5484A1EB3501}" type="datetime1">
              <a:rPr lang="en-US" smtClean="0"/>
              <a:t>4/14/2020</a:t>
            </a:fld>
            <a:endParaRPr lang="en-US" dirty="0"/>
          </a:p>
        </p:txBody>
      </p:sp>
      <p:sp>
        <p:nvSpPr>
          <p:cNvPr id="8" name="Tijdelijke aanduiding voor voettekst 7"/>
          <p:cNvSpPr>
            <a:spLocks noGrp="1"/>
          </p:cNvSpPr>
          <p:nvPr>
            <p:ph type="ftr" sz="quarter" idx="11"/>
          </p:nvPr>
        </p:nvSpPr>
        <p:spPr/>
        <p:txBody>
          <a:bodyPr/>
          <a:lstStyle/>
          <a:p>
            <a:r>
              <a:rPr lang="en-US"/>
              <a:t>321.16.1.2.1</a:t>
            </a:r>
            <a:endParaRPr lang="en-US" dirty="0"/>
          </a:p>
        </p:txBody>
      </p:sp>
      <p:sp>
        <p:nvSpPr>
          <p:cNvPr id="11" name="Tijdelijke aanduiding voor dianummer 10"/>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75344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9" name="Tijdelijke aanduiding voor tekst 7"/>
          <p:cNvSpPr>
            <a:spLocks noGrp="1"/>
          </p:cNvSpPr>
          <p:nvPr>
            <p:ph type="body" sz="quarter" idx="13"/>
          </p:nvPr>
        </p:nvSpPr>
        <p:spPr>
          <a:xfrm>
            <a:off x="1096963" y="1846800"/>
            <a:ext cx="10058400" cy="4044950"/>
          </a:xfrm>
        </p:spPr>
        <p:txBody>
          <a:bodyPr/>
          <a:lstStyle>
            <a:lvl1pPr marL="0" indent="0">
              <a:buFont typeface="Klavika Rg" panose="02000000000000000000" pitchFamily="50" charset="0"/>
              <a:buNone/>
              <a:tabLst>
                <a:tab pos="3494088" algn="l"/>
              </a:tabLst>
              <a:defRPr>
                <a:latin typeface="+mn-lt"/>
              </a:defRPr>
            </a:lvl1pPr>
            <a:lvl2pPr marL="201168" indent="0">
              <a:buFont typeface="Klavika Rg" panose="02000000000000000000" pitchFamily="50" charset="0"/>
              <a:buNone/>
              <a:tabLst>
                <a:tab pos="3494088" algn="l"/>
              </a:tabLst>
              <a:defRPr>
                <a:latin typeface="+mn-lt"/>
              </a:defRPr>
            </a:lvl2pPr>
          </a:lstStyle>
          <a:p>
            <a:pPr lvl="0"/>
            <a:r>
              <a:rPr lang="nl-NL"/>
              <a:t>Klik om de modelstijlen te bewerken</a:t>
            </a:r>
          </a:p>
          <a:p>
            <a:pPr lvl="1"/>
            <a:r>
              <a:rPr lang="nl-NL"/>
              <a:t>Tweede niveau</a:t>
            </a:r>
          </a:p>
        </p:txBody>
      </p:sp>
      <p:sp>
        <p:nvSpPr>
          <p:cNvPr id="3" name="Tijdelijke aanduiding voor datum 2"/>
          <p:cNvSpPr>
            <a:spLocks noGrp="1"/>
          </p:cNvSpPr>
          <p:nvPr>
            <p:ph type="dt" sz="half" idx="14"/>
          </p:nvPr>
        </p:nvSpPr>
        <p:spPr/>
        <p:txBody>
          <a:bodyPr/>
          <a:lstStyle/>
          <a:p>
            <a:fld id="{26A3EACC-F54D-4EFB-8B13-E1428BDD65B4}" type="datetime1">
              <a:rPr lang="en-US" smtClean="0"/>
              <a:t>4/14/2020</a:t>
            </a:fld>
            <a:endParaRPr lang="en-US" dirty="0"/>
          </a:p>
        </p:txBody>
      </p:sp>
      <p:sp>
        <p:nvSpPr>
          <p:cNvPr id="7" name="Tijdelijke aanduiding voor voettekst 6"/>
          <p:cNvSpPr>
            <a:spLocks noGrp="1"/>
          </p:cNvSpPr>
          <p:nvPr>
            <p:ph type="ftr" sz="quarter" idx="15"/>
          </p:nvPr>
        </p:nvSpPr>
        <p:spPr/>
        <p:txBody>
          <a:bodyPr/>
          <a:lstStyle/>
          <a:p>
            <a:r>
              <a:rPr lang="en-US"/>
              <a:t>321.16.1.2.1</a:t>
            </a:r>
            <a:endParaRPr lang="en-US" dirty="0"/>
          </a:p>
        </p:txBody>
      </p:sp>
      <p:sp>
        <p:nvSpPr>
          <p:cNvPr id="8" name="Tijdelijke aanduiding voor dianummer 7"/>
          <p:cNvSpPr>
            <a:spLocks noGrp="1"/>
          </p:cNvSpPr>
          <p:nvPr>
            <p:ph type="sldNum" sz="quarter" idx="16"/>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3009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p:txBody>
      </p:sp>
      <p:sp>
        <p:nvSpPr>
          <p:cNvPr id="7" name="Tijdelijke aanduiding voor datum 6"/>
          <p:cNvSpPr>
            <a:spLocks noGrp="1"/>
          </p:cNvSpPr>
          <p:nvPr>
            <p:ph type="dt" sz="half" idx="10"/>
          </p:nvPr>
        </p:nvSpPr>
        <p:spPr/>
        <p:txBody>
          <a:bodyPr/>
          <a:lstStyle/>
          <a:p>
            <a:fld id="{78E88C69-4619-45E7-A658-8D0529BBCDD4}" type="datetime1">
              <a:rPr lang="en-US" smtClean="0"/>
              <a:t>4/14/2020</a:t>
            </a:fld>
            <a:endParaRPr lang="en-US" dirty="0"/>
          </a:p>
        </p:txBody>
      </p:sp>
      <p:sp>
        <p:nvSpPr>
          <p:cNvPr id="8" name="Tijdelijke aanduiding voor voettekst 7"/>
          <p:cNvSpPr>
            <a:spLocks noGrp="1"/>
          </p:cNvSpPr>
          <p:nvPr>
            <p:ph type="ftr" sz="quarter" idx="11"/>
          </p:nvPr>
        </p:nvSpPr>
        <p:spPr/>
        <p:txBody>
          <a:bodyPr/>
          <a:lstStyle/>
          <a:p>
            <a:r>
              <a:rPr lang="en-US"/>
              <a:t>321.16.1.2.1</a:t>
            </a:r>
            <a:endParaRPr lang="en-US" dirty="0"/>
          </a:p>
        </p:txBody>
      </p:sp>
      <p:sp>
        <p:nvSpPr>
          <p:cNvPr id="9" name="Tijdelijke aanduiding voor dianumm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2977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a:t>Klik om de stijl te bewerken</a:t>
            </a:r>
            <a:endParaRPr lang="en-US" dirty="0"/>
          </a:p>
        </p:txBody>
      </p:sp>
      <p:sp>
        <p:nvSpPr>
          <p:cNvPr id="3" name="Content Placeholder 2"/>
          <p:cNvSpPr>
            <a:spLocks noGrp="1"/>
          </p:cNvSpPr>
          <p:nvPr>
            <p:ph sz="half" idx="1"/>
          </p:nvPr>
        </p:nvSpPr>
        <p:spPr>
          <a:xfrm>
            <a:off x="1097278" y="1845734"/>
            <a:ext cx="4680000" cy="4023360"/>
          </a:xfrm>
        </p:spPr>
        <p:txBody>
          <a:bodyPr/>
          <a:lstStyle/>
          <a:p>
            <a:pPr lvl="0"/>
            <a:r>
              <a:rPr lang="nl-NL"/>
              <a:t>Klik om de modelstijlen te bewerken</a:t>
            </a:r>
          </a:p>
          <a:p>
            <a:pPr lvl="1"/>
            <a:r>
              <a:rPr lang="nl-NL"/>
              <a:t>Tweede niveau</a:t>
            </a:r>
          </a:p>
          <a:p>
            <a:pPr lvl="2"/>
            <a:r>
              <a:rPr lang="nl-NL"/>
              <a:t>Derde niveau</a:t>
            </a:r>
          </a:p>
        </p:txBody>
      </p:sp>
      <p:sp>
        <p:nvSpPr>
          <p:cNvPr id="4" name="Content Placeholder 3"/>
          <p:cNvSpPr>
            <a:spLocks noGrp="1"/>
          </p:cNvSpPr>
          <p:nvPr>
            <p:ph sz="half" idx="2"/>
          </p:nvPr>
        </p:nvSpPr>
        <p:spPr>
          <a:xfrm>
            <a:off x="6217920" y="1845735"/>
            <a:ext cx="4937760" cy="4023360"/>
          </a:xfrm>
        </p:spPr>
        <p:txBody>
          <a:bodyPr/>
          <a:lstStyle/>
          <a:p>
            <a:pPr lvl="0"/>
            <a:r>
              <a:rPr lang="nl-NL"/>
              <a:t>Klik om de modelstijlen te bewerken</a:t>
            </a:r>
          </a:p>
          <a:p>
            <a:pPr lvl="1"/>
            <a:r>
              <a:rPr lang="nl-NL"/>
              <a:t>Tweede niveau</a:t>
            </a:r>
          </a:p>
          <a:p>
            <a:pPr lvl="2"/>
            <a:r>
              <a:rPr lang="nl-NL"/>
              <a:t>Derde niveau</a:t>
            </a:r>
          </a:p>
        </p:txBody>
      </p:sp>
      <p:sp>
        <p:nvSpPr>
          <p:cNvPr id="2" name="Tijdelijke aanduiding voor datum 1"/>
          <p:cNvSpPr>
            <a:spLocks noGrp="1"/>
          </p:cNvSpPr>
          <p:nvPr>
            <p:ph type="dt" sz="half" idx="10"/>
          </p:nvPr>
        </p:nvSpPr>
        <p:spPr/>
        <p:txBody>
          <a:bodyPr/>
          <a:lstStyle/>
          <a:p>
            <a:fld id="{8FCE6DE5-4631-4A1B-8900-440414CEE160}" type="datetime1">
              <a:rPr lang="en-US" smtClean="0"/>
              <a:t>4/14/2020</a:t>
            </a:fld>
            <a:endParaRPr lang="en-US" dirty="0"/>
          </a:p>
        </p:txBody>
      </p:sp>
      <p:sp>
        <p:nvSpPr>
          <p:cNvPr id="9" name="Tijdelijke aanduiding voor voettekst 8"/>
          <p:cNvSpPr>
            <a:spLocks noGrp="1"/>
          </p:cNvSpPr>
          <p:nvPr>
            <p:ph type="ftr" sz="quarter" idx="11"/>
          </p:nvPr>
        </p:nvSpPr>
        <p:spPr/>
        <p:txBody>
          <a:bodyPr/>
          <a:lstStyle/>
          <a:p>
            <a:r>
              <a:rPr lang="en-US"/>
              <a:t>321.16.1.2.1</a:t>
            </a:r>
            <a:endParaRPr lang="en-US" dirty="0"/>
          </a:p>
        </p:txBody>
      </p:sp>
      <p:sp>
        <p:nvSpPr>
          <p:cNvPr id="10" name="Tijdelijke aanduiding voor dianumm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80809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6" name="Tijdelijke aanduiding voor datum 5"/>
          <p:cNvSpPr>
            <a:spLocks noGrp="1"/>
          </p:cNvSpPr>
          <p:nvPr>
            <p:ph type="dt" sz="half" idx="10"/>
          </p:nvPr>
        </p:nvSpPr>
        <p:spPr/>
        <p:txBody>
          <a:bodyPr/>
          <a:lstStyle/>
          <a:p>
            <a:fld id="{AEF3096A-343C-44EA-AEC0-2EF53ACD942D}" type="datetime1">
              <a:rPr lang="en-US" smtClean="0"/>
              <a:t>4/14/2020</a:t>
            </a:fld>
            <a:endParaRPr lang="en-US" dirty="0"/>
          </a:p>
        </p:txBody>
      </p:sp>
      <p:sp>
        <p:nvSpPr>
          <p:cNvPr id="7" name="Tijdelijke aanduiding voor voettekst 6"/>
          <p:cNvSpPr>
            <a:spLocks noGrp="1"/>
          </p:cNvSpPr>
          <p:nvPr>
            <p:ph type="ftr" sz="quarter" idx="11"/>
          </p:nvPr>
        </p:nvSpPr>
        <p:spPr/>
        <p:txBody>
          <a:bodyPr/>
          <a:lstStyle/>
          <a:p>
            <a:r>
              <a:rPr lang="en-US"/>
              <a:t>321.16.1.2.1</a:t>
            </a:r>
            <a:endParaRPr lang="en-US" dirty="0"/>
          </a:p>
        </p:txBody>
      </p:sp>
      <p:sp>
        <p:nvSpPr>
          <p:cNvPr id="8" name="Tijdelijke aanduiding voor dianumm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7153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atum 5"/>
          <p:cNvSpPr>
            <a:spLocks noGrp="1"/>
          </p:cNvSpPr>
          <p:nvPr>
            <p:ph type="dt" sz="half" idx="10"/>
          </p:nvPr>
        </p:nvSpPr>
        <p:spPr/>
        <p:txBody>
          <a:bodyPr/>
          <a:lstStyle/>
          <a:p>
            <a:fld id="{AEF3096A-343C-44EA-AEC0-2EF53ACD942D}" type="datetime1">
              <a:rPr lang="en-US" smtClean="0"/>
              <a:t>4/14/2020</a:t>
            </a:fld>
            <a:endParaRPr lang="en-US" dirty="0"/>
          </a:p>
        </p:txBody>
      </p:sp>
      <p:sp>
        <p:nvSpPr>
          <p:cNvPr id="7" name="Tijdelijke aanduiding voor voettekst 6"/>
          <p:cNvSpPr>
            <a:spLocks noGrp="1"/>
          </p:cNvSpPr>
          <p:nvPr>
            <p:ph type="ftr" sz="quarter" idx="11"/>
          </p:nvPr>
        </p:nvSpPr>
        <p:spPr/>
        <p:txBody>
          <a:bodyPr/>
          <a:lstStyle/>
          <a:p>
            <a:r>
              <a:rPr lang="en-US"/>
              <a:t>321.16.1.2.1</a:t>
            </a:r>
            <a:endParaRPr lang="en-US" dirty="0"/>
          </a:p>
        </p:txBody>
      </p:sp>
      <p:sp>
        <p:nvSpPr>
          <p:cNvPr id="8" name="Tijdelijke aanduiding voor dianummer 7"/>
          <p:cNvSpPr>
            <a:spLocks noGrp="1"/>
          </p:cNvSpPr>
          <p:nvPr>
            <p:ph type="sldNum" sz="quarter" idx="12"/>
          </p:nvPr>
        </p:nvSpPr>
        <p:spPr/>
        <p:txBody>
          <a:bodyPr/>
          <a:lstStyle/>
          <a:p>
            <a:fld id="{4FAB73BC-B049-4115-A692-8D63A059BFB8}" type="slidenum">
              <a:rPr lang="en-US" smtClean="0"/>
              <a:pPr/>
              <a:t>‹#›</a:t>
            </a:fld>
            <a:endParaRPr lang="en-US" dirty="0"/>
          </a:p>
        </p:txBody>
      </p:sp>
      <p:sp>
        <p:nvSpPr>
          <p:cNvPr id="2" name="Rechthoek 1"/>
          <p:cNvSpPr/>
          <p:nvPr userDrawn="1"/>
        </p:nvSpPr>
        <p:spPr>
          <a:xfrm>
            <a:off x="814039" y="1393902"/>
            <a:ext cx="10671717" cy="61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76932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grippenlij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9" name="Tijdelijke aanduiding voor tekst 7"/>
          <p:cNvSpPr>
            <a:spLocks noGrp="1"/>
          </p:cNvSpPr>
          <p:nvPr>
            <p:ph type="body" sz="quarter" idx="13"/>
          </p:nvPr>
        </p:nvSpPr>
        <p:spPr>
          <a:xfrm>
            <a:off x="1096963" y="1846800"/>
            <a:ext cx="10058400" cy="4044950"/>
          </a:xfrm>
        </p:spPr>
        <p:txBody>
          <a:bodyPr numCol="4" spcCol="180000">
            <a:normAutofit/>
          </a:bodyPr>
          <a:lstStyle>
            <a:lvl1pPr marL="108000" indent="-108000">
              <a:lnSpc>
                <a:spcPct val="110000"/>
              </a:lnSpc>
              <a:spcBef>
                <a:spcPts val="1000"/>
              </a:spcBef>
              <a:buClr>
                <a:schemeClr val="tx1">
                  <a:lumMod val="75000"/>
                  <a:lumOff val="25000"/>
                </a:schemeClr>
              </a:buClr>
              <a:buSzPct val="100000"/>
              <a:buFont typeface="Wingdings" panose="05000000000000000000" pitchFamily="2" charset="2"/>
              <a:buChar char=""/>
              <a:tabLst>
                <a:tab pos="3494088" algn="l"/>
              </a:tabLst>
              <a:defRPr sz="1100">
                <a:latin typeface="+mn-lt"/>
              </a:defRPr>
            </a:lvl1pPr>
            <a:lvl2pPr marL="216000" indent="-108000">
              <a:lnSpc>
                <a:spcPct val="110000"/>
              </a:lnSpc>
              <a:spcBef>
                <a:spcPts val="1000"/>
              </a:spcBef>
              <a:buClr>
                <a:schemeClr val="tx1">
                  <a:lumMod val="75000"/>
                  <a:lumOff val="25000"/>
                </a:schemeClr>
              </a:buClr>
              <a:buSzPct val="100000"/>
              <a:buFont typeface="Wingdings" panose="05000000000000000000" pitchFamily="2" charset="2"/>
              <a:buChar char=""/>
              <a:tabLst>
                <a:tab pos="3494088" algn="l"/>
              </a:tabLst>
              <a:defRPr sz="1100">
                <a:latin typeface="+mn-lt"/>
              </a:defRPr>
            </a:lvl2pPr>
          </a:lstStyle>
          <a:p>
            <a:pPr lvl="0"/>
            <a:r>
              <a:rPr lang="nl-NL"/>
              <a:t>Klik om de modelstijlen te bewerken</a:t>
            </a:r>
          </a:p>
          <a:p>
            <a:pPr lvl="1"/>
            <a:r>
              <a:rPr lang="nl-NL"/>
              <a:t>Tweede niveau</a:t>
            </a:r>
          </a:p>
        </p:txBody>
      </p:sp>
      <p:sp>
        <p:nvSpPr>
          <p:cNvPr id="3" name="Tijdelijke aanduiding voor datum 2"/>
          <p:cNvSpPr>
            <a:spLocks noGrp="1"/>
          </p:cNvSpPr>
          <p:nvPr>
            <p:ph type="dt" sz="half" idx="14"/>
          </p:nvPr>
        </p:nvSpPr>
        <p:spPr/>
        <p:txBody>
          <a:bodyPr/>
          <a:lstStyle/>
          <a:p>
            <a:fld id="{C44670C4-F3AE-4AF3-980D-846A82B1D863}" type="datetime1">
              <a:rPr lang="en-US" smtClean="0"/>
              <a:t>4/14/2020</a:t>
            </a:fld>
            <a:endParaRPr lang="en-US" dirty="0"/>
          </a:p>
        </p:txBody>
      </p:sp>
      <p:sp>
        <p:nvSpPr>
          <p:cNvPr id="7" name="Tijdelijke aanduiding voor voettekst 6"/>
          <p:cNvSpPr>
            <a:spLocks noGrp="1"/>
          </p:cNvSpPr>
          <p:nvPr>
            <p:ph type="ftr" sz="quarter" idx="15"/>
          </p:nvPr>
        </p:nvSpPr>
        <p:spPr/>
        <p:txBody>
          <a:bodyPr/>
          <a:lstStyle/>
          <a:p>
            <a:r>
              <a:rPr lang="en-US"/>
              <a:t>321.16.1.2.1</a:t>
            </a:r>
            <a:endParaRPr lang="en-US" dirty="0"/>
          </a:p>
        </p:txBody>
      </p:sp>
      <p:sp>
        <p:nvSpPr>
          <p:cNvPr id="8" name="Tijdelijke aanduiding voor dianummer 7"/>
          <p:cNvSpPr>
            <a:spLocks noGrp="1"/>
          </p:cNvSpPr>
          <p:nvPr>
            <p:ph type="sldNum" sz="quarter" idx="16"/>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68574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lofon">
    <p:spTree>
      <p:nvGrpSpPr>
        <p:cNvPr id="1" name=""/>
        <p:cNvGrpSpPr/>
        <p:nvPr/>
      </p:nvGrpSpPr>
      <p:grpSpPr>
        <a:xfrm>
          <a:off x="0" y="0"/>
          <a:ext cx="0" cy="0"/>
          <a:chOff x="0" y="0"/>
          <a:chExt cx="0" cy="0"/>
        </a:xfrm>
      </p:grpSpPr>
      <p:sp>
        <p:nvSpPr>
          <p:cNvPr id="11" name="Rectangle 6"/>
          <p:cNvSpPr/>
          <p:nvPr userDrawn="1"/>
        </p:nvSpPr>
        <p:spPr>
          <a:xfrm>
            <a:off x="1" y="6400800"/>
            <a:ext cx="12192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8"/>
          <p:cNvSpPr/>
          <p:nvPr userDrawn="1"/>
        </p:nvSpPr>
        <p:spPr>
          <a:xfrm>
            <a:off x="15" y="6334316"/>
            <a:ext cx="12191985" cy="664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nl-NL"/>
              <a:t>Klik om de stijl te bewerken</a:t>
            </a:r>
            <a:endParaRPr lang="en-US"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32638" y="2190188"/>
            <a:ext cx="2323042" cy="1262211"/>
          </a:xfrm>
          <a:prstGeom prst="rect">
            <a:avLst/>
          </a:prstGeom>
        </p:spPr>
      </p:pic>
      <p:sp>
        <p:nvSpPr>
          <p:cNvPr id="8" name="Tekstvak 7"/>
          <p:cNvSpPr txBox="1"/>
          <p:nvPr userDrawn="1"/>
        </p:nvSpPr>
        <p:spPr>
          <a:xfrm>
            <a:off x="8737388" y="3679179"/>
            <a:ext cx="1908728" cy="2554545"/>
          </a:xfrm>
          <a:prstGeom prst="rect">
            <a:avLst/>
          </a:prstGeom>
          <a:noFill/>
        </p:spPr>
        <p:txBody>
          <a:bodyPr wrap="none" rtlCol="0">
            <a:spAutoFit/>
          </a:bodyPr>
          <a:lstStyle/>
          <a:p>
            <a:r>
              <a:rPr lang="nl-NL" sz="1600" dirty="0">
                <a:solidFill>
                  <a:schemeClr val="tx1">
                    <a:lumMod val="75000"/>
                    <a:lumOff val="25000"/>
                  </a:schemeClr>
                </a:solidFill>
              </a:rPr>
              <a:t>Postbus 75291</a:t>
            </a:r>
          </a:p>
          <a:p>
            <a:r>
              <a:rPr lang="nl-NL" sz="1600" dirty="0">
                <a:solidFill>
                  <a:schemeClr val="tx1">
                    <a:lumMod val="75000"/>
                    <a:lumOff val="25000"/>
                  </a:schemeClr>
                </a:solidFill>
              </a:rPr>
              <a:t>1070 AG Amsterdam</a:t>
            </a:r>
          </a:p>
          <a:p>
            <a:endParaRPr lang="nl-NL" sz="1600" dirty="0">
              <a:solidFill>
                <a:schemeClr val="tx1">
                  <a:lumMod val="75000"/>
                  <a:lumOff val="25000"/>
                </a:schemeClr>
              </a:solidFill>
            </a:endParaRPr>
          </a:p>
          <a:p>
            <a:r>
              <a:rPr lang="nl-NL" sz="1600" dirty="0">
                <a:solidFill>
                  <a:schemeClr val="tx1">
                    <a:lumMod val="75000"/>
                    <a:lumOff val="25000"/>
                  </a:schemeClr>
                </a:solidFill>
              </a:rPr>
              <a:t>WG-plein 753</a:t>
            </a:r>
          </a:p>
          <a:p>
            <a:r>
              <a:rPr lang="nl-NL" sz="1600" dirty="0">
                <a:solidFill>
                  <a:schemeClr val="tx1">
                    <a:lumMod val="75000"/>
                    <a:lumOff val="25000"/>
                  </a:schemeClr>
                </a:solidFill>
              </a:rPr>
              <a:t>1054 SK Amsterdam</a:t>
            </a:r>
          </a:p>
          <a:p>
            <a:endParaRPr lang="nl-NL" sz="1600" dirty="0">
              <a:solidFill>
                <a:schemeClr val="tx1">
                  <a:lumMod val="75000"/>
                  <a:lumOff val="25000"/>
                </a:schemeClr>
              </a:solidFill>
            </a:endParaRPr>
          </a:p>
          <a:p>
            <a:r>
              <a:rPr lang="nl-NL" sz="1600" dirty="0">
                <a:solidFill>
                  <a:schemeClr val="tx1">
                    <a:lumMod val="75000"/>
                    <a:lumOff val="25000"/>
                  </a:schemeClr>
                </a:solidFill>
              </a:rPr>
              <a:t>+31 20 670 79 35</a:t>
            </a:r>
          </a:p>
          <a:p>
            <a:r>
              <a:rPr lang="nl-NL" sz="1600" dirty="0">
                <a:solidFill>
                  <a:schemeClr val="tx1">
                    <a:lumMod val="75000"/>
                    <a:lumOff val="25000"/>
                  </a:schemeClr>
                </a:solidFill>
              </a:rPr>
              <a:t>info@trajan.nl</a:t>
            </a:r>
          </a:p>
          <a:p>
            <a:r>
              <a:rPr lang="nl-NL" sz="1600" dirty="0">
                <a:solidFill>
                  <a:schemeClr val="tx1">
                    <a:lumMod val="75000"/>
                    <a:lumOff val="25000"/>
                  </a:schemeClr>
                </a:solidFill>
              </a:rPr>
              <a:t>www.trajan.nl</a:t>
            </a:r>
          </a:p>
          <a:p>
            <a:endParaRPr lang="nl-NL" sz="1600" dirty="0">
              <a:solidFill>
                <a:schemeClr val="tx1">
                  <a:lumMod val="75000"/>
                  <a:lumOff val="25000"/>
                </a:schemeClr>
              </a:solidFill>
            </a:endParaRPr>
          </a:p>
        </p:txBody>
      </p:sp>
      <p:cxnSp>
        <p:nvCxnSpPr>
          <p:cNvPr id="13" name="Straight Connector 9"/>
          <p:cNvCxnSpPr/>
          <p:nvPr userDrawn="1"/>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Tijdelijke aanduiding voor tekst 14"/>
          <p:cNvSpPr>
            <a:spLocks noGrp="1"/>
          </p:cNvSpPr>
          <p:nvPr>
            <p:ph type="body" sz="quarter" idx="14"/>
          </p:nvPr>
        </p:nvSpPr>
        <p:spPr>
          <a:xfrm>
            <a:off x="1096963" y="2622550"/>
            <a:ext cx="5064125" cy="3352800"/>
          </a:xfrm>
        </p:spPr>
        <p:txBody>
          <a:bodyPr anchor="b" anchorCtr="0">
            <a:normAutofit/>
          </a:bodyPr>
          <a:lstStyle>
            <a:lvl1pPr marL="0" indent="0">
              <a:lnSpc>
                <a:spcPct val="100000"/>
              </a:lnSpc>
              <a:spcBef>
                <a:spcPts val="0"/>
              </a:spcBef>
              <a:spcAft>
                <a:spcPts val="0"/>
              </a:spcAft>
              <a:buNone/>
              <a:tabLst>
                <a:tab pos="1617663" algn="l"/>
              </a:tabLst>
              <a:defRPr sz="1600">
                <a:latin typeface="+mn-lt"/>
              </a:defRPr>
            </a:lvl1pPr>
          </a:lstStyle>
          <a:p>
            <a:pPr lvl="0"/>
            <a:r>
              <a:rPr lang="nl-NL"/>
              <a:t>Klik om de modelstijlen te bewerken</a:t>
            </a:r>
          </a:p>
        </p:txBody>
      </p:sp>
      <p:sp>
        <p:nvSpPr>
          <p:cNvPr id="3" name="Tijdelijke aanduiding voor datum 2"/>
          <p:cNvSpPr>
            <a:spLocks noGrp="1"/>
          </p:cNvSpPr>
          <p:nvPr>
            <p:ph type="dt" sz="half" idx="15"/>
          </p:nvPr>
        </p:nvSpPr>
        <p:spPr/>
        <p:txBody>
          <a:bodyPr/>
          <a:lstStyle/>
          <a:p>
            <a:fld id="{C913CC5F-3420-43DB-B409-17CE4B8A67E2}" type="datetime1">
              <a:rPr lang="en-US" smtClean="0"/>
              <a:t>4/14/2020</a:t>
            </a:fld>
            <a:endParaRPr lang="en-US" dirty="0"/>
          </a:p>
        </p:txBody>
      </p:sp>
      <p:sp>
        <p:nvSpPr>
          <p:cNvPr id="9" name="Tijdelijke aanduiding voor voettekst 8"/>
          <p:cNvSpPr>
            <a:spLocks noGrp="1"/>
          </p:cNvSpPr>
          <p:nvPr>
            <p:ph type="ftr" sz="quarter" idx="16"/>
          </p:nvPr>
        </p:nvSpPr>
        <p:spPr/>
        <p:txBody>
          <a:bodyPr/>
          <a:lstStyle/>
          <a:p>
            <a:r>
              <a:rPr lang="en-US"/>
              <a:t>321.16.1.2.1</a:t>
            </a:r>
            <a:endParaRPr lang="en-US" dirty="0"/>
          </a:p>
        </p:txBody>
      </p:sp>
      <p:sp>
        <p:nvSpPr>
          <p:cNvPr id="10" name="Tijdelijke aanduiding voor dianummer 9"/>
          <p:cNvSpPr>
            <a:spLocks noGrp="1"/>
          </p:cNvSpPr>
          <p:nvPr>
            <p:ph type="sldNum" sz="quarter" idx="17"/>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5023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dirty="0"/>
              <a:t>Klik om de stijl te bewerken</a:t>
            </a:r>
            <a:endParaRPr lang="en-US" dirty="0"/>
          </a:p>
        </p:txBody>
      </p:sp>
      <p:sp>
        <p:nvSpPr>
          <p:cNvPr id="3" name="Text Placeholder 2"/>
          <p:cNvSpPr>
            <a:spLocks noGrp="1"/>
          </p:cNvSpPr>
          <p:nvPr>
            <p:ph type="body" idx="1"/>
          </p:nvPr>
        </p:nvSpPr>
        <p:spPr>
          <a:xfrm>
            <a:off x="1097280" y="1845733"/>
            <a:ext cx="10058400" cy="4215097"/>
          </a:xfrm>
          <a:prstGeom prst="rect">
            <a:avLst/>
          </a:prstGeom>
        </p:spPr>
        <p:txBody>
          <a:bodyPr vert="horz" lIns="108000" tIns="45720" rIns="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753FD9E-BDA2-4E22-B9F3-B93A086446D9}" type="datetime1">
              <a:rPr lang="en-US" smtClean="0"/>
              <a:t>4/14/2020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321.16.1.2.1</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Afbeelding 10"/>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42631" y="6434401"/>
            <a:ext cx="728821" cy="396000"/>
          </a:xfrm>
          <a:prstGeom prst="rect">
            <a:avLst/>
          </a:prstGeom>
        </p:spPr>
      </p:pic>
      <p:sp>
        <p:nvSpPr>
          <p:cNvPr id="9" name="Rectangle 8"/>
          <p:cNvSpPr/>
          <p:nvPr/>
        </p:nvSpPr>
        <p:spPr>
          <a:xfrm>
            <a:off x="15" y="6334316"/>
            <a:ext cx="12191985" cy="664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81965246"/>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8" r:id="rId3"/>
    <p:sldLayoutId id="2147484053" r:id="rId4"/>
    <p:sldLayoutId id="2147484055" r:id="rId5"/>
    <p:sldLayoutId id="2147484060" r:id="rId6"/>
    <p:sldLayoutId id="2147484059" r:id="rId7"/>
    <p:sldLayoutId id="2147484057" r:id="rId8"/>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180000" indent="-180000" algn="l" defTabSz="914400" rtl="0" eaLnBrk="1" latinLnBrk="0" hangingPunct="1">
        <a:lnSpc>
          <a:spcPct val="90000"/>
        </a:lnSpc>
        <a:spcBef>
          <a:spcPts val="1200"/>
        </a:spcBef>
        <a:spcAft>
          <a:spcPts val="0"/>
        </a:spcAft>
        <a:buClr>
          <a:schemeClr val="accent1"/>
        </a:buClr>
        <a:buSzPct val="100000"/>
        <a:buFont typeface="Arial" panose="020B0604020202020204" pitchFamily="34" charset="0"/>
        <a:buChar char="•"/>
        <a:defRPr sz="1400" kern="1200">
          <a:solidFill>
            <a:schemeClr val="tx1">
              <a:lumMod val="75000"/>
              <a:lumOff val="25000"/>
            </a:schemeClr>
          </a:solidFill>
          <a:latin typeface="+mj-lt"/>
          <a:ea typeface="+mn-ea"/>
          <a:cs typeface="+mn-cs"/>
        </a:defRPr>
      </a:lvl1pPr>
      <a:lvl2pPr marL="384048" indent="-182880" algn="l" defTabSz="914400" rtl="0" eaLnBrk="1" latinLnBrk="0" hangingPunct="1">
        <a:lnSpc>
          <a:spcPct val="90000"/>
        </a:lnSpc>
        <a:spcBef>
          <a:spcPts val="1200"/>
        </a:spcBef>
        <a:spcAft>
          <a:spcPts val="0"/>
        </a:spcAft>
        <a:buClr>
          <a:schemeClr val="accent1"/>
        </a:buClr>
        <a:buFont typeface="Wingdings" panose="05000000000000000000" pitchFamily="2" charset="2"/>
        <a:buChar char="§"/>
        <a:defRPr sz="1400" kern="1200">
          <a:solidFill>
            <a:schemeClr val="tx1">
              <a:lumMod val="75000"/>
              <a:lumOff val="25000"/>
            </a:schemeClr>
          </a:solidFill>
          <a:latin typeface="+mj-lt"/>
          <a:ea typeface="+mn-ea"/>
          <a:cs typeface="+mn-cs"/>
        </a:defRPr>
      </a:lvl2pPr>
      <a:lvl3pPr marL="566928" indent="-182880" algn="l" defTabSz="914400" rtl="0" eaLnBrk="1" latinLnBrk="0" hangingPunct="1">
        <a:lnSpc>
          <a:spcPct val="90000"/>
        </a:lnSpc>
        <a:spcBef>
          <a:spcPts val="1200"/>
        </a:spcBef>
        <a:spcAft>
          <a:spcPts val="0"/>
        </a:spcAft>
        <a:buClr>
          <a:schemeClr val="accent1"/>
        </a:buClr>
        <a:buFont typeface="Klavika Rg" panose="02000000000000000000" pitchFamily="50" charset="0"/>
        <a:buChar char="-"/>
        <a:defRPr sz="1400" kern="1200">
          <a:solidFill>
            <a:schemeClr val="tx1">
              <a:lumMod val="75000"/>
              <a:lumOff val="25000"/>
            </a:schemeClr>
          </a:solidFill>
          <a:latin typeface="+mj-lt"/>
          <a:ea typeface="+mn-ea"/>
          <a:cs typeface="+mn-cs"/>
        </a:defRPr>
      </a:lvl3pPr>
      <a:lvl4pPr marL="749808" indent="-182880" algn="l" defTabSz="914400" rtl="0" eaLnBrk="1" latinLnBrk="0" hangingPunct="1">
        <a:lnSpc>
          <a:spcPct val="90000"/>
        </a:lnSpc>
        <a:spcBef>
          <a:spcPts val="1200"/>
        </a:spcBef>
        <a:spcAft>
          <a:spcPts val="0"/>
        </a:spcAft>
        <a:buClr>
          <a:schemeClr val="accent1"/>
        </a:buClr>
        <a:buFont typeface="Calibri" pitchFamily="34" charset="0"/>
        <a:buChar char="◦"/>
        <a:defRPr sz="1400" kern="1200">
          <a:solidFill>
            <a:schemeClr val="tx1">
              <a:lumMod val="75000"/>
              <a:lumOff val="25000"/>
            </a:schemeClr>
          </a:solidFill>
          <a:latin typeface="+mj-lt"/>
          <a:ea typeface="+mn-ea"/>
          <a:cs typeface="+mn-cs"/>
        </a:defRPr>
      </a:lvl4pPr>
      <a:lvl5pPr marL="932688" indent="-182880" algn="l" defTabSz="914400" rtl="0" eaLnBrk="1" latinLnBrk="0" hangingPunct="1">
        <a:lnSpc>
          <a:spcPct val="90000"/>
        </a:lnSpc>
        <a:spcBef>
          <a:spcPts val="1200"/>
        </a:spcBef>
        <a:spcAft>
          <a:spcPts val="0"/>
        </a:spcAft>
        <a:buClr>
          <a:schemeClr val="accent1"/>
        </a:buClr>
        <a:buFont typeface="Calibri" pitchFamily="34" charset="0"/>
        <a:buChar char="◦"/>
        <a:defRPr sz="1400" kern="1200">
          <a:solidFill>
            <a:schemeClr val="tx1">
              <a:lumMod val="75000"/>
              <a:lumOff val="25000"/>
            </a:schemeClr>
          </a:solidFill>
          <a:latin typeface="+mj-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5F92A7BB-FCB1-4AD3-B52F-80ADF1E7564A}"/>
              </a:ext>
            </a:extLst>
          </p:cNvPr>
          <p:cNvSpPr txBox="1"/>
          <p:nvPr/>
        </p:nvSpPr>
        <p:spPr>
          <a:xfrm>
            <a:off x="10319577" y="6462340"/>
            <a:ext cx="1823207" cy="307777"/>
          </a:xfrm>
          <a:prstGeom prst="rect">
            <a:avLst/>
          </a:prstGeom>
          <a:noFill/>
        </p:spPr>
        <p:txBody>
          <a:bodyPr wrap="square" rtlCol="0">
            <a:spAutoFit/>
          </a:bodyPr>
          <a:lstStyle/>
          <a:p>
            <a:pPr algn="r"/>
            <a:r>
              <a:rPr lang="nl-NL" sz="1400" dirty="0">
                <a:solidFill>
                  <a:schemeClr val="bg1"/>
                </a:solidFill>
              </a:rPr>
              <a:t>ruben@trajan.nl </a:t>
            </a:r>
          </a:p>
        </p:txBody>
      </p:sp>
      <p:sp>
        <p:nvSpPr>
          <p:cNvPr id="13" name="Tekstvak 12">
            <a:extLst>
              <a:ext uri="{FF2B5EF4-FFF2-40B4-BE49-F238E27FC236}">
                <a16:creationId xmlns:a16="http://schemas.microsoft.com/office/drawing/2014/main" id="{035A965A-AEED-4680-8184-5630F45B760C}"/>
              </a:ext>
            </a:extLst>
          </p:cNvPr>
          <p:cNvSpPr txBox="1"/>
          <p:nvPr/>
        </p:nvSpPr>
        <p:spPr>
          <a:xfrm>
            <a:off x="825190" y="1159727"/>
            <a:ext cx="10619678" cy="858644"/>
          </a:xfrm>
          <a:prstGeom prst="rect">
            <a:avLst/>
          </a:prstGeom>
          <a:solidFill>
            <a:schemeClr val="bg1"/>
          </a:solidFill>
          <a:ln>
            <a:solidFill>
              <a:schemeClr val="bg1"/>
            </a:solidFill>
          </a:ln>
        </p:spPr>
        <p:txBody>
          <a:bodyPr wrap="square" rtlCol="0">
            <a:spAutoFit/>
          </a:bodyPr>
          <a:lstStyle/>
          <a:p>
            <a:endParaRPr lang="nl-NL" dirty="0"/>
          </a:p>
        </p:txBody>
      </p:sp>
      <p:pic>
        <p:nvPicPr>
          <p:cNvPr id="9" name="Afbeelding 8">
            <a:extLst>
              <a:ext uri="{FF2B5EF4-FFF2-40B4-BE49-F238E27FC236}">
                <a16:creationId xmlns:a16="http://schemas.microsoft.com/office/drawing/2014/main" id="{42ED20F7-7D89-486C-B84C-DBBE99A21E2D}"/>
              </a:ext>
            </a:extLst>
          </p:cNvPr>
          <p:cNvPicPr>
            <a:picLocks noChangeAspect="1"/>
          </p:cNvPicPr>
          <p:nvPr/>
        </p:nvPicPr>
        <p:blipFill>
          <a:blip r:embed="rId3"/>
          <a:stretch>
            <a:fillRect/>
          </a:stretch>
        </p:blipFill>
        <p:spPr>
          <a:xfrm>
            <a:off x="4187291" y="2383037"/>
            <a:ext cx="3817418" cy="2074170"/>
          </a:xfrm>
          <a:prstGeom prst="rect">
            <a:avLst/>
          </a:prstGeom>
        </p:spPr>
      </p:pic>
    </p:spTree>
    <p:extLst>
      <p:ext uri="{BB962C8B-B14F-4D97-AF65-F5344CB8AC3E}">
        <p14:creationId xmlns:p14="http://schemas.microsoft.com/office/powerpoint/2010/main" val="607309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F4F7D69-7F89-457B-BEFE-A593A97A3268}"/>
              </a:ext>
            </a:extLst>
          </p:cNvPr>
          <p:cNvSpPr>
            <a:spLocks noGrp="1"/>
          </p:cNvSpPr>
          <p:nvPr>
            <p:ph type="title"/>
          </p:nvPr>
        </p:nvSpPr>
        <p:spPr/>
        <p:txBody>
          <a:bodyPr/>
          <a:lstStyle/>
          <a:p>
            <a:r>
              <a:rPr lang="nl-NL" dirty="0"/>
              <a:t>1. Dataverzameling moderniseren</a:t>
            </a:r>
            <a:endParaRPr lang="en-NL" dirty="0"/>
          </a:p>
        </p:txBody>
      </p:sp>
      <p:sp>
        <p:nvSpPr>
          <p:cNvPr id="4" name="Tekstvak 3">
            <a:extLst>
              <a:ext uri="{FF2B5EF4-FFF2-40B4-BE49-F238E27FC236}">
                <a16:creationId xmlns:a16="http://schemas.microsoft.com/office/drawing/2014/main" id="{FEB643A5-A382-432C-A8ED-B1FFFB00BBD1}"/>
              </a:ext>
            </a:extLst>
          </p:cNvPr>
          <p:cNvSpPr txBox="1"/>
          <p:nvPr/>
        </p:nvSpPr>
        <p:spPr>
          <a:xfrm>
            <a:off x="10319577" y="6462340"/>
            <a:ext cx="1823207" cy="307777"/>
          </a:xfrm>
          <a:prstGeom prst="rect">
            <a:avLst/>
          </a:prstGeom>
          <a:noFill/>
        </p:spPr>
        <p:txBody>
          <a:bodyPr wrap="square" rtlCol="0">
            <a:spAutoFit/>
          </a:bodyPr>
          <a:lstStyle/>
          <a:p>
            <a:pPr algn="r"/>
            <a:r>
              <a:rPr lang="nl-NL" sz="1400" dirty="0">
                <a:solidFill>
                  <a:schemeClr val="bg1"/>
                </a:solidFill>
              </a:rPr>
              <a:t>ruben@trajan.nl </a:t>
            </a:r>
          </a:p>
        </p:txBody>
      </p:sp>
      <p:pic>
        <p:nvPicPr>
          <p:cNvPr id="2" name="vlc-record-2020-04-13-20h49m04s-Fietsroutes toeristen Amsterdam.mp4-">
            <a:hlinkClick r:id="" action="ppaction://media"/>
            <a:extLst>
              <a:ext uri="{FF2B5EF4-FFF2-40B4-BE49-F238E27FC236}">
                <a16:creationId xmlns:a16="http://schemas.microsoft.com/office/drawing/2014/main" id="{B91D45D4-565F-4AA2-B0A5-69816B476BD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9015"/>
          <a:stretch/>
        </p:blipFill>
        <p:spPr>
          <a:xfrm>
            <a:off x="3025140" y="1823085"/>
            <a:ext cx="6141720" cy="4435938"/>
          </a:xfrm>
          <a:prstGeom prst="rect">
            <a:avLst/>
          </a:prstGeom>
        </p:spPr>
      </p:pic>
    </p:spTree>
    <p:extLst>
      <p:ext uri="{BB962C8B-B14F-4D97-AF65-F5344CB8AC3E}">
        <p14:creationId xmlns:p14="http://schemas.microsoft.com/office/powerpoint/2010/main" val="2294581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2. Modellen ontwikkelen</a:t>
            </a:r>
          </a:p>
        </p:txBody>
      </p:sp>
      <p:pic>
        <p:nvPicPr>
          <p:cNvPr id="4" name="Tijdelijke aanduiding voor inhoud 9">
            <a:extLst>
              <a:ext uri="{FF2B5EF4-FFF2-40B4-BE49-F238E27FC236}">
                <a16:creationId xmlns:a16="http://schemas.microsoft.com/office/drawing/2014/main" id="{8E3F6823-D908-4E4F-9513-489ADC488C7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184635" y="1846262"/>
            <a:ext cx="2844698" cy="4022725"/>
          </a:xfrm>
        </p:spPr>
      </p:pic>
      <p:pic>
        <p:nvPicPr>
          <p:cNvPr id="5" name="Tijdelijke aanduiding voor inhoud 8">
            <a:extLst>
              <a:ext uri="{FF2B5EF4-FFF2-40B4-BE49-F238E27FC236}">
                <a16:creationId xmlns:a16="http://schemas.microsoft.com/office/drawing/2014/main" id="{2EEF25E1-F52F-44DE-835E-A0986A0E9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18" y="1846262"/>
            <a:ext cx="2844698" cy="4022725"/>
          </a:xfrm>
          <a:prstGeom prst="rect">
            <a:avLst/>
          </a:prstGeom>
        </p:spPr>
      </p:pic>
      <p:pic>
        <p:nvPicPr>
          <p:cNvPr id="6" name="Afbeelding 10">
            <a:extLst>
              <a:ext uri="{FF2B5EF4-FFF2-40B4-BE49-F238E27FC236}">
                <a16:creationId xmlns:a16="http://schemas.microsoft.com/office/drawing/2014/main" id="{E8C7CF87-9FD7-452C-A154-F9601424D5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8352" y="1846261"/>
            <a:ext cx="2844698" cy="4022725"/>
          </a:xfrm>
          <a:prstGeom prst="rect">
            <a:avLst/>
          </a:prstGeom>
        </p:spPr>
      </p:pic>
      <p:sp>
        <p:nvSpPr>
          <p:cNvPr id="11" name="Tekstvak 10">
            <a:extLst>
              <a:ext uri="{FF2B5EF4-FFF2-40B4-BE49-F238E27FC236}">
                <a16:creationId xmlns:a16="http://schemas.microsoft.com/office/drawing/2014/main" id="{7DDA0B2B-785D-4652-8352-C586D1988CF6}"/>
              </a:ext>
            </a:extLst>
          </p:cNvPr>
          <p:cNvSpPr txBox="1"/>
          <p:nvPr/>
        </p:nvSpPr>
        <p:spPr>
          <a:xfrm>
            <a:off x="10319577" y="6462340"/>
            <a:ext cx="1823207" cy="307777"/>
          </a:xfrm>
          <a:prstGeom prst="rect">
            <a:avLst/>
          </a:prstGeom>
          <a:noFill/>
        </p:spPr>
        <p:txBody>
          <a:bodyPr wrap="square" rtlCol="0">
            <a:spAutoFit/>
          </a:bodyPr>
          <a:lstStyle/>
          <a:p>
            <a:pPr algn="r"/>
            <a:r>
              <a:rPr lang="nl-NL" sz="1400" dirty="0">
                <a:solidFill>
                  <a:schemeClr val="bg1"/>
                </a:solidFill>
              </a:rPr>
              <a:t>ruben@trajan.nl </a:t>
            </a:r>
          </a:p>
        </p:txBody>
      </p:sp>
      <p:pic>
        <p:nvPicPr>
          <p:cNvPr id="7" name="Afbeelding 6">
            <a:extLst>
              <a:ext uri="{FF2B5EF4-FFF2-40B4-BE49-F238E27FC236}">
                <a16:creationId xmlns:a16="http://schemas.microsoft.com/office/drawing/2014/main" id="{80BE74C8-293C-4FB6-880F-525193F3F3AA}"/>
              </a:ext>
            </a:extLst>
          </p:cNvPr>
          <p:cNvPicPr>
            <a:picLocks noChangeAspect="1"/>
          </p:cNvPicPr>
          <p:nvPr/>
        </p:nvPicPr>
        <p:blipFill rotWithShape="1">
          <a:blip r:embed="rId6"/>
          <a:srcRect r="8050"/>
          <a:stretch/>
        </p:blipFill>
        <p:spPr>
          <a:xfrm>
            <a:off x="9112069" y="1846261"/>
            <a:ext cx="2844698" cy="4021200"/>
          </a:xfrm>
          <a:prstGeom prst="rect">
            <a:avLst/>
          </a:prstGeom>
        </p:spPr>
      </p:pic>
    </p:spTree>
    <p:extLst>
      <p:ext uri="{BB962C8B-B14F-4D97-AF65-F5344CB8AC3E}">
        <p14:creationId xmlns:p14="http://schemas.microsoft.com/office/powerpoint/2010/main" val="4226855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3. Data interactiever presenteren</a:t>
            </a:r>
          </a:p>
        </p:txBody>
      </p:sp>
      <p:pic>
        <p:nvPicPr>
          <p:cNvPr id="4" name="Picture 3">
            <a:extLst>
              <a:ext uri="{FF2B5EF4-FFF2-40B4-BE49-F238E27FC236}">
                <a16:creationId xmlns:a16="http://schemas.microsoft.com/office/drawing/2014/main" id="{61F85E69-6B20-4386-95DE-F58031CAC7A6}"/>
              </a:ext>
            </a:extLst>
          </p:cNvPr>
          <p:cNvPicPr>
            <a:picLocks noChangeAspect="1"/>
          </p:cNvPicPr>
          <p:nvPr/>
        </p:nvPicPr>
        <p:blipFill>
          <a:blip r:embed="rId3"/>
          <a:srcRect/>
          <a:stretch/>
        </p:blipFill>
        <p:spPr>
          <a:xfrm>
            <a:off x="1455916" y="1837678"/>
            <a:ext cx="9341128" cy="4427305"/>
          </a:xfrm>
          <a:prstGeom prst="rect">
            <a:avLst/>
          </a:prstGeom>
        </p:spPr>
      </p:pic>
      <p:sp>
        <p:nvSpPr>
          <p:cNvPr id="6" name="Tekstvak 5">
            <a:extLst>
              <a:ext uri="{FF2B5EF4-FFF2-40B4-BE49-F238E27FC236}">
                <a16:creationId xmlns:a16="http://schemas.microsoft.com/office/drawing/2014/main" id="{19561D6E-E636-4B8A-B6A2-16F2D72F3ED5}"/>
              </a:ext>
            </a:extLst>
          </p:cNvPr>
          <p:cNvSpPr txBox="1"/>
          <p:nvPr/>
        </p:nvSpPr>
        <p:spPr>
          <a:xfrm>
            <a:off x="10319577" y="6462340"/>
            <a:ext cx="1823207" cy="307777"/>
          </a:xfrm>
          <a:prstGeom prst="rect">
            <a:avLst/>
          </a:prstGeom>
          <a:noFill/>
        </p:spPr>
        <p:txBody>
          <a:bodyPr wrap="square" rtlCol="0">
            <a:spAutoFit/>
          </a:bodyPr>
          <a:lstStyle/>
          <a:p>
            <a:pPr algn="r"/>
            <a:r>
              <a:rPr lang="nl-NL" sz="1400" dirty="0">
                <a:solidFill>
                  <a:schemeClr val="bg1"/>
                </a:solidFill>
              </a:rPr>
              <a:t>ruben@trajan.nl </a:t>
            </a:r>
          </a:p>
        </p:txBody>
      </p:sp>
    </p:spTree>
    <p:extLst>
      <p:ext uri="{BB962C8B-B14F-4D97-AF65-F5344CB8AC3E}">
        <p14:creationId xmlns:p14="http://schemas.microsoft.com/office/powerpoint/2010/main" val="2620836592"/>
      </p:ext>
    </p:extLst>
  </p:cSld>
  <p:clrMapOvr>
    <a:masterClrMapping/>
  </p:clrMapOvr>
</p:sld>
</file>

<file path=ppt/theme/theme1.xml><?xml version="1.0" encoding="utf-8"?>
<a:theme xmlns:a="http://schemas.openxmlformats.org/drawingml/2006/main" name="Trajan">
  <a:themeElements>
    <a:clrScheme name="Trajan Excel">
      <a:dk1>
        <a:sysClr val="windowText" lastClr="000000"/>
      </a:dk1>
      <a:lt1>
        <a:sysClr val="window" lastClr="FFFFFF"/>
      </a:lt1>
      <a:dk2>
        <a:srgbClr val="E22319"/>
      </a:dk2>
      <a:lt2>
        <a:srgbClr val="F7F3F3"/>
      </a:lt2>
      <a:accent1>
        <a:srgbClr val="E22319"/>
      </a:accent1>
      <a:accent2>
        <a:srgbClr val="C7D3D4"/>
      </a:accent2>
      <a:accent3>
        <a:srgbClr val="A3B7B8"/>
      </a:accent3>
      <a:accent4>
        <a:srgbClr val="F9D2D0"/>
      </a:accent4>
      <a:accent5>
        <a:srgbClr val="EF7973"/>
      </a:accent5>
      <a:accent6>
        <a:srgbClr val="ECF0F0"/>
      </a:accent6>
      <a:hlink>
        <a:srgbClr val="000000"/>
      </a:hlink>
      <a:folHlink>
        <a:srgbClr val="000000"/>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rajan-presentatie" id="{834E945B-D2FA-4F79-8956-7A1A9F3D3664}" vid="{BAAB2F1B-8251-4585-AA9D-95ABF28CD3A2}"/>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C001B19CAFE748AF96DC36ADA0BAD0" ma:contentTypeVersion="14" ma:contentTypeDescription="Een nieuw document maken." ma:contentTypeScope="" ma:versionID="591c01d4cadcf20c778933fb4e83c09b">
  <xsd:schema xmlns:xsd="http://www.w3.org/2001/XMLSchema" xmlns:xs="http://www.w3.org/2001/XMLSchema" xmlns:p="http://schemas.microsoft.com/office/2006/metadata/properties" xmlns:ns1="http://schemas.microsoft.com/sharepoint/v3" xmlns:ns2="946df7b2-de9d-4786-8baf-a5239df71903" xmlns:ns3="2d163041-1f12-4777-b48a-656c7b9cca63" xmlns:ns4="http://schemas.microsoft.com/sharepoint/v3/fields" targetNamespace="http://schemas.microsoft.com/office/2006/metadata/properties" ma:root="true" ma:fieldsID="0e02956e89f8eaf47f178105cd181aa8" ns1:_="" ns2:_="" ns3:_="" ns4:_="">
    <xsd:import namespace="http://schemas.microsoft.com/sharepoint/v3"/>
    <xsd:import namespace="946df7b2-de9d-4786-8baf-a5239df71903"/>
    <xsd:import namespace="2d163041-1f12-4777-b48a-656c7b9cca63"/>
    <xsd:import namespace="http://schemas.microsoft.com/sharepoint/v3/fields"/>
    <xsd:element name="properties">
      <xsd:complexType>
        <xsd:sequence>
          <xsd:element name="documentManagement">
            <xsd:complexType>
              <xsd:all>
                <xsd:element ref="ns2:TaxKeywordTaxHTField" minOccurs="0"/>
                <xsd:element ref="ns2:TaxCatchAll" minOccurs="0"/>
                <xsd:element ref="ns3:k20a5f2e215845fb827c2a07ca95a660" minOccurs="0"/>
                <xsd:element ref="ns3:jcdeaa0817cc41d2a060da873066e76c" minOccurs="0"/>
                <xsd:element ref="ns3:f78afed4a68446fda3e5d0fb80d487f2" minOccurs="0"/>
                <xsd:element ref="ns1:DateCompleted" minOccurs="0"/>
                <xsd:element ref="ns4:_Version"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ateCompleted" ma:index="17" nillable="true" ma:displayName="Datum" ma:description="" ma:format="DateOnly" ma:internalName="DateComplet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46df7b2-de9d-4786-8baf-a5239df71903"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Onderwerp" ma:readOnly="false" ma:fieldId="{23f27201-bee3-471e-b2e7-b64fd8b7ca38}" ma:taxonomyMulti="true" ma:sspId="00386729-9a75-4f96-9200-1ff00527e5af"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075ec1c2-80c7-484f-bcac-345432115b0e}" ma:internalName="TaxCatchAll" ma:showField="CatchAllData" ma:web="946df7b2-de9d-4786-8baf-a5239df7190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d163041-1f12-4777-b48a-656c7b9cca63" elementFormDefault="qualified">
    <xsd:import namespace="http://schemas.microsoft.com/office/2006/documentManagement/types"/>
    <xsd:import namespace="http://schemas.microsoft.com/office/infopath/2007/PartnerControls"/>
    <xsd:element name="k20a5f2e215845fb827c2a07ca95a660" ma:index="12" nillable="true" ma:taxonomy="true" ma:internalName="k20a5f2e215845fb827c2a07ca95a660" ma:taxonomyFieldName="Organisatie" ma:displayName="Organisatie" ma:default="" ma:fieldId="{420a5f2e-2158-45fb-827c-2a07ca95a660}" ma:sspId="00386729-9a75-4f96-9200-1ff00527e5af" ma:termSetId="0a98aca8-ceab-4b2f-9c8b-83dde2aa07e9" ma:anchorId="00000000-0000-0000-0000-000000000000" ma:open="true" ma:isKeyword="false">
      <xsd:complexType>
        <xsd:sequence>
          <xsd:element ref="pc:Terms" minOccurs="0" maxOccurs="1"/>
        </xsd:sequence>
      </xsd:complexType>
    </xsd:element>
    <xsd:element name="jcdeaa0817cc41d2a060da873066e76c" ma:index="14" nillable="true" ma:taxonomy="true" ma:internalName="jcdeaa0817cc41d2a060da873066e76c" ma:taxonomyFieldName="Jaar" ma:displayName="Jaar" ma:default="" ma:fieldId="{3cdeaa08-17cc-41d2-a060-da873066e76c}" ma:sspId="00386729-9a75-4f96-9200-1ff00527e5af" ma:termSetId="246391ce-a5d2-4fdc-937b-01ee427459dd" ma:anchorId="00000000-0000-0000-0000-000000000000" ma:open="true" ma:isKeyword="false">
      <xsd:complexType>
        <xsd:sequence>
          <xsd:element ref="pc:Terms" minOccurs="0" maxOccurs="1"/>
        </xsd:sequence>
      </xsd:complexType>
    </xsd:element>
    <xsd:element name="f78afed4a68446fda3e5d0fb80d487f2" ma:index="16" nillable="true" ma:taxonomy="true" ma:internalName="f78afed4a68446fda3e5d0fb80d487f2" ma:taxonomyFieldName="Venue" ma:displayName="Venue" ma:default="" ma:fieldId="{f78afed4-a684-46fd-a3e5-d0fb80d487f2}" ma:sspId="00386729-9a75-4f96-9200-1ff00527e5af" ma:termSetId="c9ddd530-0584-4083-ac92-af8b93303b8c" ma:anchorId="00000000-0000-0000-0000-000000000000" ma:open="true" ma:isKeyword="false">
      <xsd:complexType>
        <xsd:sequence>
          <xsd:element ref="pc:Terms" minOccurs="0" maxOccurs="1"/>
        </xsd:sequence>
      </xsd:complexType>
    </xsd:element>
    <xsd:element name="MediaServiceMetadata" ma:index="19" nillable="true" ma:displayName="MediaServiceMetadata" ma:hidden="true" ma:internalName="MediaServiceMetadata" ma:readOnly="true">
      <xsd:simpleType>
        <xsd:restriction base="dms:Note"/>
      </xsd:simpleType>
    </xsd:element>
    <xsd:element name="MediaServiceFastMetadata" ma:index="20"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Version" ma:index="18" nillable="true" ma:displayName="Versie"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46df7b2-de9d-4786-8baf-a5239df71903"/>
    <TaxKeywordTaxHTField xmlns="946df7b2-de9d-4786-8baf-a5239df71903">
      <Terms xmlns="http://schemas.microsoft.com/office/infopath/2007/PartnerControls"/>
    </TaxKeywordTaxHTField>
    <DateCompleted xmlns="http://schemas.microsoft.com/sharepoint/v3" xsi:nil="true"/>
    <_Version xmlns="http://schemas.microsoft.com/sharepoint/v3/fields">1.0</_Version>
    <jcdeaa0817cc41d2a060da873066e76c xmlns="2d163041-1f12-4777-b48a-656c7b9cca63">
      <Terms xmlns="http://schemas.microsoft.com/office/infopath/2007/PartnerControls"/>
    </jcdeaa0817cc41d2a060da873066e76c>
    <k20a5f2e215845fb827c2a07ca95a660 xmlns="2d163041-1f12-4777-b48a-656c7b9cca63">
      <Terms xmlns="http://schemas.microsoft.com/office/infopath/2007/PartnerControls"/>
    </k20a5f2e215845fb827c2a07ca95a660>
    <f78afed4a68446fda3e5d0fb80d487f2 xmlns="2d163041-1f12-4777-b48a-656c7b9cca63">
      <Terms xmlns="http://schemas.microsoft.com/office/infopath/2007/PartnerControls"/>
    </f78afed4a68446fda3e5d0fb80d487f2>
  </documentManagement>
</p:properties>
</file>

<file path=customXml/itemProps1.xml><?xml version="1.0" encoding="utf-8"?>
<ds:datastoreItem xmlns:ds="http://schemas.openxmlformats.org/officeDocument/2006/customXml" ds:itemID="{D610B89E-DD7B-424B-A24F-B65275F597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46df7b2-de9d-4786-8baf-a5239df71903"/>
    <ds:schemaRef ds:uri="2d163041-1f12-4777-b48a-656c7b9cca63"/>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827976-1CBF-4BC0-BBBC-CE7044E5F928}">
  <ds:schemaRefs>
    <ds:schemaRef ds:uri="http://schemas.microsoft.com/sharepoint/v3/contenttype/forms"/>
  </ds:schemaRefs>
</ds:datastoreItem>
</file>

<file path=customXml/itemProps3.xml><?xml version="1.0" encoding="utf-8"?>
<ds:datastoreItem xmlns:ds="http://schemas.openxmlformats.org/officeDocument/2006/customXml" ds:itemID="{42DFC57C-8F55-4DA8-B498-2D2DB015BBDA}">
  <ds:schemaRefs>
    <ds:schemaRef ds:uri="http://schemas.microsoft.com/office/2006/metadata/properties"/>
    <ds:schemaRef ds:uri="946df7b2-de9d-4786-8baf-a5239df71903"/>
    <ds:schemaRef ds:uri="http://schemas.microsoft.com/sharepoint/v3"/>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sharepoint/v3/fields"/>
    <ds:schemaRef ds:uri="2d163041-1f12-4777-b48a-656c7b9cca6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Trajan-presentatie</Template>
  <TotalTime>538</TotalTime>
  <Words>330</Words>
  <Application>Microsoft Office PowerPoint</Application>
  <PresentationFormat>Widescreen</PresentationFormat>
  <Paragraphs>26</Paragraphs>
  <Slides>4</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Klavika Rg</vt:lpstr>
      <vt:lpstr>Wingdings</vt:lpstr>
      <vt:lpstr>Trajan</vt:lpstr>
      <vt:lpstr>PowerPoint Presentation</vt:lpstr>
      <vt:lpstr>1. Dataverzameling moderniseren</vt:lpstr>
      <vt:lpstr>2. Modellen ontwikkelen</vt:lpstr>
      <vt:lpstr>3. Data interactiever presenteren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fietscongres 2 juni 2016</dc:title>
  <dc:creator>Jacob De Vries</dc:creator>
  <cp:lastModifiedBy>Petra Spaargaren</cp:lastModifiedBy>
  <cp:revision>32</cp:revision>
  <cp:lastPrinted>2016-01-28T12:48:46Z</cp:lastPrinted>
  <dcterms:created xsi:type="dcterms:W3CDTF">2016-03-28T17:53:47Z</dcterms:created>
  <dcterms:modified xsi:type="dcterms:W3CDTF">2020-04-14T10:06:35Z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vulscherm">
    <vt:bool>true</vt:bool>
  </property>
  <property fmtid="{D5CDD505-2E9C-101B-9397-08002B2CF9AE}" pid="3" name="ContentTypeId">
    <vt:lpwstr>0x010100F3C001B19CAFE748AF96DC36ADA0BAD0</vt:lpwstr>
  </property>
  <property fmtid="{D5CDD505-2E9C-101B-9397-08002B2CF9AE}" pid="4" name="_dlc_DocIdItemGuid">
    <vt:lpwstr>a4407cfa-d760-4361-b856-dc36c14a3468</vt:lpwstr>
  </property>
  <property fmtid="{D5CDD505-2E9C-101B-9397-08002B2CF9AE}" pid="5" name="TaxKeyword">
    <vt:lpwstr/>
  </property>
  <property fmtid="{D5CDD505-2E9C-101B-9397-08002B2CF9AE}" pid="6" name="Order">
    <vt:r8>100</vt:r8>
  </property>
  <property fmtid="{D5CDD505-2E9C-101B-9397-08002B2CF9AE}" pid="7" name="Jaar">
    <vt:lpwstr/>
  </property>
  <property fmtid="{D5CDD505-2E9C-101B-9397-08002B2CF9AE}" pid="8" name="Organisatie">
    <vt:lpwstr/>
  </property>
  <property fmtid="{D5CDD505-2E9C-101B-9397-08002B2CF9AE}" pid="9" name="Venue">
    <vt:lpwstr/>
  </property>
</Properties>
</file>