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5" r:id="rId5"/>
    <p:sldMasterId id="2147483691" r:id="rId6"/>
    <p:sldMasterId id="2147483704" r:id="rId7"/>
  </p:sldMasterIdLst>
  <p:notesMasterIdLst>
    <p:notesMasterId r:id="rId50"/>
  </p:notesMasterIdLst>
  <p:sldIdLst>
    <p:sldId id="292" r:id="rId8"/>
    <p:sldId id="317" r:id="rId9"/>
    <p:sldId id="328" r:id="rId10"/>
    <p:sldId id="329" r:id="rId11"/>
    <p:sldId id="327" r:id="rId12"/>
    <p:sldId id="334" r:id="rId13"/>
    <p:sldId id="313" r:id="rId14"/>
    <p:sldId id="333" r:id="rId15"/>
    <p:sldId id="314" r:id="rId16"/>
    <p:sldId id="337" r:id="rId17"/>
    <p:sldId id="338" r:id="rId18"/>
    <p:sldId id="332" r:id="rId19"/>
    <p:sldId id="293" r:id="rId20"/>
    <p:sldId id="294" r:id="rId21"/>
    <p:sldId id="335" r:id="rId22"/>
    <p:sldId id="295" r:id="rId23"/>
    <p:sldId id="296" r:id="rId24"/>
    <p:sldId id="304" r:id="rId25"/>
    <p:sldId id="330" r:id="rId26"/>
    <p:sldId id="300" r:id="rId27"/>
    <p:sldId id="321" r:id="rId28"/>
    <p:sldId id="322" r:id="rId29"/>
    <p:sldId id="323" r:id="rId30"/>
    <p:sldId id="336" r:id="rId31"/>
    <p:sldId id="339" r:id="rId32"/>
    <p:sldId id="340" r:id="rId33"/>
    <p:sldId id="325" r:id="rId34"/>
    <p:sldId id="319" r:id="rId35"/>
    <p:sldId id="342" r:id="rId36"/>
    <p:sldId id="320" r:id="rId37"/>
    <p:sldId id="305" r:id="rId38"/>
    <p:sldId id="301" r:id="rId39"/>
    <p:sldId id="298" r:id="rId40"/>
    <p:sldId id="307" r:id="rId41"/>
    <p:sldId id="316" r:id="rId42"/>
    <p:sldId id="308" r:id="rId43"/>
    <p:sldId id="309" r:id="rId44"/>
    <p:sldId id="311" r:id="rId45"/>
    <p:sldId id="331" r:id="rId46"/>
    <p:sldId id="318" r:id="rId47"/>
    <p:sldId id="326" r:id="rId48"/>
    <p:sldId id="341" r:id="rId49"/>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0E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D177B2-1796-4CF7-A7C2-E8CDDB866685}" v="2" dt="2020-01-20T09:43:23.809"/>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96" autoAdjust="0"/>
    <p:restoredTop sz="94660"/>
  </p:normalViewPr>
  <p:slideViewPr>
    <p:cSldViewPr snapToGrid="0">
      <p:cViewPr varScale="1">
        <p:scale>
          <a:sx n="81" d="100"/>
          <a:sy n="81" d="100"/>
        </p:scale>
        <p:origin x="1650" y="96"/>
      </p:cViewPr>
      <p:guideLst/>
    </p:cSldViewPr>
  </p:slideViewPr>
  <p:notesTextViewPr>
    <p:cViewPr>
      <p:scale>
        <a:sx n="3" d="2"/>
        <a:sy n="3" d="2"/>
      </p:scale>
      <p:origin x="0" y="0"/>
    </p:cViewPr>
  </p:notesTextViewPr>
  <p:sorterViewPr>
    <p:cViewPr>
      <p:scale>
        <a:sx n="66" d="100"/>
        <a:sy n="66" d="100"/>
      </p:scale>
      <p:origin x="0" y="0"/>
    </p:cViewPr>
  </p:sorterViewPr>
  <p:notesViewPr>
    <p:cSldViewPr snapToGrid="0">
      <p:cViewPr varScale="1">
        <p:scale>
          <a:sx n="63" d="100"/>
          <a:sy n="63" d="100"/>
        </p:scale>
        <p:origin x="3082" y="5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notesMaster" Target="notesMasters/notesMaster1.xml"/><Relationship Id="rId55"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8" Type="http://schemas.openxmlformats.org/officeDocument/2006/relationships/slide" Target="slides/slide1.xml"/><Relationship Id="rId51" Type="http://schemas.openxmlformats.org/officeDocument/2006/relationships/presProps" Target="presProps.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4D8B39-BADC-4EEE-B738-C6CF9A3BC822}" type="doc">
      <dgm:prSet loTypeId="urn:microsoft.com/office/officeart/2008/layout/AlternatingHexagons" loCatId="list" qsTypeId="urn:microsoft.com/office/officeart/2005/8/quickstyle/simple5" qsCatId="simple" csTypeId="urn:microsoft.com/office/officeart/2005/8/colors/colorful1" csCatId="colorful" phldr="1"/>
      <dgm:spPr/>
      <dgm:t>
        <a:bodyPr/>
        <a:lstStyle/>
        <a:p>
          <a:endParaRPr lang="nl-NL"/>
        </a:p>
      </dgm:t>
    </dgm:pt>
    <dgm:pt modelId="{116F4A16-D8F3-4AC4-B554-A8A556E822C8}">
      <dgm:prSet phldrT="[Tekst]"/>
      <dgm:spPr/>
      <dgm:t>
        <a:bodyPr/>
        <a:lstStyle/>
        <a:p>
          <a:r>
            <a:rPr lang="nl-NL" dirty="0" err="1" smtClean="0"/>
            <a:t>Ritdata</a:t>
          </a:r>
          <a:endParaRPr lang="nl-NL" dirty="0"/>
        </a:p>
      </dgm:t>
    </dgm:pt>
    <dgm:pt modelId="{B16381C5-98F3-477A-9230-447346910254}" type="parTrans" cxnId="{EFF8DCF7-B7C6-4A3F-96F9-3DB902BC1F08}">
      <dgm:prSet/>
      <dgm:spPr/>
      <dgm:t>
        <a:bodyPr/>
        <a:lstStyle/>
        <a:p>
          <a:endParaRPr lang="nl-NL"/>
        </a:p>
      </dgm:t>
    </dgm:pt>
    <dgm:pt modelId="{1480F848-8201-4DC0-80CA-6EE9AC6BE1F0}" type="sibTrans" cxnId="{EFF8DCF7-B7C6-4A3F-96F9-3DB902BC1F08}">
      <dgm:prSet/>
      <dgm:spPr/>
      <dgm:t>
        <a:bodyPr/>
        <a:lstStyle/>
        <a:p>
          <a:r>
            <a:rPr lang="nl-NL" dirty="0" smtClean="0"/>
            <a:t>Puntdata</a:t>
          </a:r>
          <a:endParaRPr lang="nl-NL" dirty="0"/>
        </a:p>
      </dgm:t>
    </dgm:pt>
    <dgm:pt modelId="{07EAD6FE-43EC-41AA-B1C4-108F2E4DC3B2}">
      <dgm:prSet phldrT="[Tekst]"/>
      <dgm:spPr/>
      <dgm:t>
        <a:bodyPr/>
        <a:lstStyle/>
        <a:p>
          <a:r>
            <a:rPr lang="nl-NL" dirty="0" smtClean="0"/>
            <a:t>3. </a:t>
          </a:r>
          <a:r>
            <a:rPr lang="nl-NL" dirty="0" err="1" smtClean="0"/>
            <a:t>Realtime</a:t>
          </a:r>
          <a:endParaRPr lang="nl-NL" dirty="0"/>
        </a:p>
      </dgm:t>
    </dgm:pt>
    <dgm:pt modelId="{7855A783-E07B-440F-B34A-2250AC9D4FC8}" type="parTrans" cxnId="{10DE694D-192F-4C89-B5D9-A90D8846F93E}">
      <dgm:prSet/>
      <dgm:spPr/>
      <dgm:t>
        <a:bodyPr/>
        <a:lstStyle/>
        <a:p>
          <a:endParaRPr lang="nl-NL"/>
        </a:p>
      </dgm:t>
    </dgm:pt>
    <dgm:pt modelId="{0BA2823B-F57C-4525-8F57-7BC2937A7B87}" type="sibTrans" cxnId="{10DE694D-192F-4C89-B5D9-A90D8846F93E}">
      <dgm:prSet/>
      <dgm:spPr/>
      <dgm:t>
        <a:bodyPr/>
        <a:lstStyle/>
        <a:p>
          <a:endParaRPr lang="nl-NL"/>
        </a:p>
      </dgm:t>
    </dgm:pt>
    <dgm:pt modelId="{D3938CFA-17B8-4B17-BA53-6219020876CE}">
      <dgm:prSet phldrT="[Tekst]"/>
      <dgm:spPr/>
      <dgm:t>
        <a:bodyPr/>
        <a:lstStyle/>
        <a:p>
          <a:r>
            <a:rPr lang="nl-NL" dirty="0" smtClean="0"/>
            <a:t>De Fiets</a:t>
          </a:r>
          <a:endParaRPr lang="nl-NL" dirty="0"/>
        </a:p>
      </dgm:t>
    </dgm:pt>
    <dgm:pt modelId="{4257E1E3-8A37-4440-9FAC-81C134DAF30C}" type="parTrans" cxnId="{278F3C49-24BF-4EA0-B6D4-9D19FD2C42A1}">
      <dgm:prSet/>
      <dgm:spPr/>
      <dgm:t>
        <a:bodyPr/>
        <a:lstStyle/>
        <a:p>
          <a:endParaRPr lang="nl-NL"/>
        </a:p>
      </dgm:t>
    </dgm:pt>
    <dgm:pt modelId="{6AE1B2A2-D9F2-4B03-BC59-D5BEF40FE3BC}" type="sibTrans" cxnId="{278F3C49-24BF-4EA0-B6D4-9D19FD2C42A1}">
      <dgm:prSet/>
      <dgm:spPr/>
      <dgm:t>
        <a:bodyPr/>
        <a:lstStyle/>
        <a:p>
          <a:r>
            <a:rPr lang="nl-NL" dirty="0" smtClean="0"/>
            <a:t>Route</a:t>
          </a:r>
          <a:endParaRPr lang="nl-NL" dirty="0"/>
        </a:p>
      </dgm:t>
    </dgm:pt>
    <dgm:pt modelId="{1EA0B50C-A7AF-4F09-A73B-D838AD61B1DE}">
      <dgm:prSet phldrT="[Tekst]"/>
      <dgm:spPr/>
      <dgm:t>
        <a:bodyPr/>
        <a:lstStyle/>
        <a:p>
          <a:r>
            <a:rPr lang="nl-NL" dirty="0" smtClean="0"/>
            <a:t>1. </a:t>
          </a:r>
          <a:r>
            <a:rPr lang="nl-NL" dirty="0" err="1" smtClean="0"/>
            <a:t>Cycling</a:t>
          </a:r>
          <a:r>
            <a:rPr lang="nl-NL" dirty="0" smtClean="0"/>
            <a:t> Intelligence</a:t>
          </a:r>
          <a:endParaRPr lang="nl-NL" dirty="0"/>
        </a:p>
      </dgm:t>
    </dgm:pt>
    <dgm:pt modelId="{F5E8A799-AA7C-4A68-9588-DB617FB1CED3}" type="parTrans" cxnId="{0655077E-255B-40A1-8E0F-1985F537F310}">
      <dgm:prSet/>
      <dgm:spPr/>
      <dgm:t>
        <a:bodyPr/>
        <a:lstStyle/>
        <a:p>
          <a:endParaRPr lang="nl-NL"/>
        </a:p>
      </dgm:t>
    </dgm:pt>
    <dgm:pt modelId="{AB9E7E69-2823-4B9A-88D8-1533A0BCDFE0}" type="sibTrans" cxnId="{0655077E-255B-40A1-8E0F-1985F537F310}">
      <dgm:prSet/>
      <dgm:spPr/>
      <dgm:t>
        <a:bodyPr/>
        <a:lstStyle/>
        <a:p>
          <a:endParaRPr lang="nl-NL"/>
        </a:p>
      </dgm:t>
    </dgm:pt>
    <dgm:pt modelId="{75C8991E-E1FB-41BE-8091-A4C48AFA5643}">
      <dgm:prSet phldrT="[Tekst]"/>
      <dgm:spPr/>
      <dgm:t>
        <a:bodyPr/>
        <a:lstStyle/>
        <a:p>
          <a:r>
            <a:rPr lang="nl-NL" dirty="0" smtClean="0"/>
            <a:t>Stallen</a:t>
          </a:r>
          <a:endParaRPr lang="nl-NL" dirty="0"/>
        </a:p>
      </dgm:t>
    </dgm:pt>
    <dgm:pt modelId="{5F0D1A45-AF41-443C-AB60-6959B292B7C0}" type="parTrans" cxnId="{4A99BBC9-9843-486E-9C22-C35C55278ED3}">
      <dgm:prSet/>
      <dgm:spPr/>
      <dgm:t>
        <a:bodyPr/>
        <a:lstStyle/>
        <a:p>
          <a:endParaRPr lang="nl-NL"/>
        </a:p>
      </dgm:t>
    </dgm:pt>
    <dgm:pt modelId="{167130EE-99B3-46CE-9D43-B6D8BFCAAF80}" type="sibTrans" cxnId="{4A99BBC9-9843-486E-9C22-C35C55278ED3}">
      <dgm:prSet/>
      <dgm:spPr/>
      <dgm:t>
        <a:bodyPr/>
        <a:lstStyle/>
        <a:p>
          <a:r>
            <a:rPr lang="nl-NL" dirty="0" smtClean="0"/>
            <a:t>Deelfietsen</a:t>
          </a:r>
          <a:endParaRPr lang="nl-NL" dirty="0"/>
        </a:p>
      </dgm:t>
    </dgm:pt>
    <dgm:pt modelId="{246E6D50-075D-4E4B-958E-037BD44AEA1D}">
      <dgm:prSet phldrT="[Tekst]"/>
      <dgm:spPr/>
      <dgm:t>
        <a:bodyPr/>
        <a:lstStyle/>
        <a:p>
          <a:r>
            <a:rPr lang="nl-NL" dirty="0" smtClean="0"/>
            <a:t>3. Standaarden</a:t>
          </a:r>
          <a:endParaRPr lang="nl-NL" dirty="0"/>
        </a:p>
      </dgm:t>
    </dgm:pt>
    <dgm:pt modelId="{03D5C31D-8A0C-4DEA-BDE7-2B0A6BC97C18}" type="parTrans" cxnId="{A308F973-7EBC-4A58-9E38-F3775A968987}">
      <dgm:prSet/>
      <dgm:spPr/>
      <dgm:t>
        <a:bodyPr/>
        <a:lstStyle/>
        <a:p>
          <a:endParaRPr lang="nl-NL"/>
        </a:p>
      </dgm:t>
    </dgm:pt>
    <dgm:pt modelId="{0C69C901-96E9-4AD9-ACD6-DBA28C32894C}" type="sibTrans" cxnId="{A308F973-7EBC-4A58-9E38-F3775A968987}">
      <dgm:prSet/>
      <dgm:spPr/>
      <dgm:t>
        <a:bodyPr/>
        <a:lstStyle/>
        <a:p>
          <a:endParaRPr lang="nl-NL"/>
        </a:p>
      </dgm:t>
    </dgm:pt>
    <dgm:pt modelId="{6DE68D09-B641-404F-A00C-29CE0C6E3B71}">
      <dgm:prSet phldrT="[Tekst]"/>
      <dgm:spPr/>
      <dgm:t>
        <a:bodyPr/>
        <a:lstStyle/>
        <a:p>
          <a:r>
            <a:rPr lang="nl-NL" dirty="0" smtClean="0"/>
            <a:t>Ongevallen</a:t>
          </a:r>
          <a:endParaRPr lang="nl-NL" dirty="0"/>
        </a:p>
      </dgm:t>
    </dgm:pt>
    <dgm:pt modelId="{222EEB9A-EC99-42C0-8B99-A603CF28682D}" type="parTrans" cxnId="{5937C359-E901-44AC-AA50-77B0683629A7}">
      <dgm:prSet/>
      <dgm:spPr/>
      <dgm:t>
        <a:bodyPr/>
        <a:lstStyle/>
        <a:p>
          <a:endParaRPr lang="nl-NL"/>
        </a:p>
      </dgm:t>
    </dgm:pt>
    <dgm:pt modelId="{22776A18-E9F5-4A3D-A137-9B6378D0328D}" type="sibTrans" cxnId="{5937C359-E901-44AC-AA50-77B0683629A7}">
      <dgm:prSet/>
      <dgm:spPr/>
      <dgm:t>
        <a:bodyPr/>
        <a:lstStyle/>
        <a:p>
          <a:r>
            <a:rPr lang="nl-NL" smtClean="0"/>
            <a:t>Fietser</a:t>
          </a:r>
          <a:endParaRPr lang="nl-NL"/>
        </a:p>
      </dgm:t>
    </dgm:pt>
    <dgm:pt modelId="{511AC12B-B138-41B5-BEDA-383802D59EE9}" type="pres">
      <dgm:prSet presAssocID="{E74D8B39-BADC-4EEE-B738-C6CF9A3BC822}" presName="Name0" presStyleCnt="0">
        <dgm:presLayoutVars>
          <dgm:chMax/>
          <dgm:chPref/>
          <dgm:dir/>
          <dgm:animLvl val="lvl"/>
        </dgm:presLayoutVars>
      </dgm:prSet>
      <dgm:spPr/>
      <dgm:t>
        <a:bodyPr/>
        <a:lstStyle/>
        <a:p>
          <a:endParaRPr lang="nl-NL"/>
        </a:p>
      </dgm:t>
    </dgm:pt>
    <dgm:pt modelId="{14D19BF4-5CD3-4354-9556-FB99A540FA4F}" type="pres">
      <dgm:prSet presAssocID="{116F4A16-D8F3-4AC4-B554-A8A556E822C8}" presName="composite" presStyleCnt="0"/>
      <dgm:spPr/>
    </dgm:pt>
    <dgm:pt modelId="{AB5EF60B-04B1-49FC-9217-C5566C5620F8}" type="pres">
      <dgm:prSet presAssocID="{116F4A16-D8F3-4AC4-B554-A8A556E822C8}" presName="Parent1" presStyleLbl="node1" presStyleIdx="0" presStyleCnt="8" custLinFactNeighborY="0">
        <dgm:presLayoutVars>
          <dgm:chMax val="1"/>
          <dgm:chPref val="1"/>
          <dgm:bulletEnabled val="1"/>
        </dgm:presLayoutVars>
      </dgm:prSet>
      <dgm:spPr/>
      <dgm:t>
        <a:bodyPr/>
        <a:lstStyle/>
        <a:p>
          <a:endParaRPr lang="nl-NL"/>
        </a:p>
      </dgm:t>
    </dgm:pt>
    <dgm:pt modelId="{DD7DE44E-6950-49E2-9B77-0657B4A33961}" type="pres">
      <dgm:prSet presAssocID="{116F4A16-D8F3-4AC4-B554-A8A556E822C8}" presName="Childtext1" presStyleLbl="revTx" presStyleIdx="0" presStyleCnt="4">
        <dgm:presLayoutVars>
          <dgm:chMax val="0"/>
          <dgm:chPref val="0"/>
          <dgm:bulletEnabled val="1"/>
        </dgm:presLayoutVars>
      </dgm:prSet>
      <dgm:spPr/>
      <dgm:t>
        <a:bodyPr/>
        <a:lstStyle/>
        <a:p>
          <a:endParaRPr lang="nl-NL"/>
        </a:p>
      </dgm:t>
    </dgm:pt>
    <dgm:pt modelId="{F133D8FE-9413-45F2-B1DA-1388E58E2286}" type="pres">
      <dgm:prSet presAssocID="{116F4A16-D8F3-4AC4-B554-A8A556E822C8}" presName="BalanceSpacing" presStyleCnt="0"/>
      <dgm:spPr/>
    </dgm:pt>
    <dgm:pt modelId="{F1FFEEA3-23C2-4BFC-8AFB-09CC6342409F}" type="pres">
      <dgm:prSet presAssocID="{116F4A16-D8F3-4AC4-B554-A8A556E822C8}" presName="BalanceSpacing1" presStyleCnt="0"/>
      <dgm:spPr/>
    </dgm:pt>
    <dgm:pt modelId="{E93AB2A7-78DE-41E9-8268-5A7739226F58}" type="pres">
      <dgm:prSet presAssocID="{1480F848-8201-4DC0-80CA-6EE9AC6BE1F0}" presName="Accent1Text" presStyleLbl="node1" presStyleIdx="1" presStyleCnt="8" custLinFactNeighborY="-4880"/>
      <dgm:spPr/>
      <dgm:t>
        <a:bodyPr/>
        <a:lstStyle/>
        <a:p>
          <a:endParaRPr lang="nl-NL"/>
        </a:p>
      </dgm:t>
    </dgm:pt>
    <dgm:pt modelId="{F19899E1-0E90-400A-9C62-3928946401AB}" type="pres">
      <dgm:prSet presAssocID="{1480F848-8201-4DC0-80CA-6EE9AC6BE1F0}" presName="spaceBetweenRectangles" presStyleCnt="0"/>
      <dgm:spPr/>
    </dgm:pt>
    <dgm:pt modelId="{5198BF1C-4298-4F7F-8788-8FB395F4EE65}" type="pres">
      <dgm:prSet presAssocID="{D3938CFA-17B8-4B17-BA53-6219020876CE}" presName="composite" presStyleCnt="0"/>
      <dgm:spPr/>
    </dgm:pt>
    <dgm:pt modelId="{F2885AC3-EACF-4C80-96EF-8EDFBB73213B}" type="pres">
      <dgm:prSet presAssocID="{D3938CFA-17B8-4B17-BA53-6219020876CE}" presName="Parent1" presStyleLbl="node1" presStyleIdx="2" presStyleCnt="8">
        <dgm:presLayoutVars>
          <dgm:chMax val="1"/>
          <dgm:chPref val="1"/>
          <dgm:bulletEnabled val="1"/>
        </dgm:presLayoutVars>
      </dgm:prSet>
      <dgm:spPr/>
      <dgm:t>
        <a:bodyPr/>
        <a:lstStyle/>
        <a:p>
          <a:endParaRPr lang="nl-NL"/>
        </a:p>
      </dgm:t>
    </dgm:pt>
    <dgm:pt modelId="{5EA67891-108D-4D46-A987-8C591F2A6E24}" type="pres">
      <dgm:prSet presAssocID="{D3938CFA-17B8-4B17-BA53-6219020876CE}" presName="Childtext1" presStyleLbl="revTx" presStyleIdx="1" presStyleCnt="4">
        <dgm:presLayoutVars>
          <dgm:chMax val="0"/>
          <dgm:chPref val="0"/>
          <dgm:bulletEnabled val="1"/>
        </dgm:presLayoutVars>
      </dgm:prSet>
      <dgm:spPr/>
    </dgm:pt>
    <dgm:pt modelId="{702D7DF1-BC1D-4915-B1D5-B392BA0E0BE5}" type="pres">
      <dgm:prSet presAssocID="{D3938CFA-17B8-4B17-BA53-6219020876CE}" presName="BalanceSpacing" presStyleCnt="0"/>
      <dgm:spPr/>
    </dgm:pt>
    <dgm:pt modelId="{660F83F9-39ED-4B26-AF3C-52F978593A78}" type="pres">
      <dgm:prSet presAssocID="{D3938CFA-17B8-4B17-BA53-6219020876CE}" presName="BalanceSpacing1" presStyleCnt="0"/>
      <dgm:spPr/>
    </dgm:pt>
    <dgm:pt modelId="{D2EB05C7-E295-4541-986D-E30827D7D6C4}" type="pres">
      <dgm:prSet presAssocID="{6AE1B2A2-D9F2-4B03-BC59-D5BEF40FE3BC}" presName="Accent1Text" presStyleLbl="node1" presStyleIdx="3" presStyleCnt="8"/>
      <dgm:spPr/>
      <dgm:t>
        <a:bodyPr/>
        <a:lstStyle/>
        <a:p>
          <a:endParaRPr lang="nl-NL"/>
        </a:p>
      </dgm:t>
    </dgm:pt>
    <dgm:pt modelId="{306B51FA-C4F2-4BE4-99A1-BAD9CEAC8823}" type="pres">
      <dgm:prSet presAssocID="{6AE1B2A2-D9F2-4B03-BC59-D5BEF40FE3BC}" presName="spaceBetweenRectangles" presStyleCnt="0"/>
      <dgm:spPr/>
    </dgm:pt>
    <dgm:pt modelId="{C035A8F2-8D70-49BE-BFBB-50521A02C3E0}" type="pres">
      <dgm:prSet presAssocID="{6DE68D09-B641-404F-A00C-29CE0C6E3B71}" presName="composite" presStyleCnt="0"/>
      <dgm:spPr/>
    </dgm:pt>
    <dgm:pt modelId="{591DA67F-6B8B-4B30-B642-6B16DDD94655}" type="pres">
      <dgm:prSet presAssocID="{6DE68D09-B641-404F-A00C-29CE0C6E3B71}" presName="Parent1" presStyleLbl="node1" presStyleIdx="4" presStyleCnt="8">
        <dgm:presLayoutVars>
          <dgm:chMax val="1"/>
          <dgm:chPref val="1"/>
          <dgm:bulletEnabled val="1"/>
        </dgm:presLayoutVars>
      </dgm:prSet>
      <dgm:spPr/>
      <dgm:t>
        <a:bodyPr/>
        <a:lstStyle/>
        <a:p>
          <a:endParaRPr lang="nl-NL"/>
        </a:p>
      </dgm:t>
    </dgm:pt>
    <dgm:pt modelId="{03EBAF64-203B-4A45-AF0C-86AB94ACA1C4}" type="pres">
      <dgm:prSet presAssocID="{6DE68D09-B641-404F-A00C-29CE0C6E3B71}" presName="Childtext1" presStyleLbl="revTx" presStyleIdx="2" presStyleCnt="4">
        <dgm:presLayoutVars>
          <dgm:chMax val="0"/>
          <dgm:chPref val="0"/>
          <dgm:bulletEnabled val="1"/>
        </dgm:presLayoutVars>
      </dgm:prSet>
      <dgm:spPr/>
      <dgm:t>
        <a:bodyPr/>
        <a:lstStyle/>
        <a:p>
          <a:endParaRPr lang="nl-NL"/>
        </a:p>
      </dgm:t>
    </dgm:pt>
    <dgm:pt modelId="{356CA125-BA75-4FFF-B211-0E1FFC6988B6}" type="pres">
      <dgm:prSet presAssocID="{6DE68D09-B641-404F-A00C-29CE0C6E3B71}" presName="BalanceSpacing" presStyleCnt="0"/>
      <dgm:spPr/>
    </dgm:pt>
    <dgm:pt modelId="{655A76E8-9A34-442E-A9DE-68345BCD9357}" type="pres">
      <dgm:prSet presAssocID="{6DE68D09-B641-404F-A00C-29CE0C6E3B71}" presName="BalanceSpacing1" presStyleCnt="0"/>
      <dgm:spPr/>
    </dgm:pt>
    <dgm:pt modelId="{F483798D-11AD-40AE-9869-7264ABB8D3DC}" type="pres">
      <dgm:prSet presAssocID="{22776A18-E9F5-4A3D-A137-9B6378D0328D}" presName="Accent1Text" presStyleLbl="node1" presStyleIdx="5" presStyleCnt="8"/>
      <dgm:spPr/>
      <dgm:t>
        <a:bodyPr/>
        <a:lstStyle/>
        <a:p>
          <a:endParaRPr lang="nl-NL"/>
        </a:p>
      </dgm:t>
    </dgm:pt>
    <dgm:pt modelId="{891B62D6-FA94-4982-98B7-A8F64BB3E30F}" type="pres">
      <dgm:prSet presAssocID="{22776A18-E9F5-4A3D-A137-9B6378D0328D}" presName="spaceBetweenRectangles" presStyleCnt="0"/>
      <dgm:spPr/>
    </dgm:pt>
    <dgm:pt modelId="{A5C1AAC4-DA28-41C7-8D37-238D1BCFB02F}" type="pres">
      <dgm:prSet presAssocID="{75C8991E-E1FB-41BE-8091-A4C48AFA5643}" presName="composite" presStyleCnt="0"/>
      <dgm:spPr/>
    </dgm:pt>
    <dgm:pt modelId="{A4EE5D6F-46D8-4025-9219-2666F4B87E38}" type="pres">
      <dgm:prSet presAssocID="{75C8991E-E1FB-41BE-8091-A4C48AFA5643}" presName="Parent1" presStyleLbl="node1" presStyleIdx="6" presStyleCnt="8" custLinFactNeighborX="-941" custLinFactNeighborY="-1808">
        <dgm:presLayoutVars>
          <dgm:chMax val="1"/>
          <dgm:chPref val="1"/>
          <dgm:bulletEnabled val="1"/>
        </dgm:presLayoutVars>
      </dgm:prSet>
      <dgm:spPr/>
      <dgm:t>
        <a:bodyPr/>
        <a:lstStyle/>
        <a:p>
          <a:endParaRPr lang="nl-NL"/>
        </a:p>
      </dgm:t>
    </dgm:pt>
    <dgm:pt modelId="{9E730831-F141-4746-B891-33F9D569B450}" type="pres">
      <dgm:prSet presAssocID="{75C8991E-E1FB-41BE-8091-A4C48AFA5643}" presName="Childtext1" presStyleLbl="revTx" presStyleIdx="3" presStyleCnt="4">
        <dgm:presLayoutVars>
          <dgm:chMax val="0"/>
          <dgm:chPref val="0"/>
          <dgm:bulletEnabled val="1"/>
        </dgm:presLayoutVars>
      </dgm:prSet>
      <dgm:spPr/>
      <dgm:t>
        <a:bodyPr/>
        <a:lstStyle/>
        <a:p>
          <a:endParaRPr lang="nl-NL"/>
        </a:p>
      </dgm:t>
    </dgm:pt>
    <dgm:pt modelId="{ED0E1F2A-1892-467F-9E14-7D4CA16F018D}" type="pres">
      <dgm:prSet presAssocID="{75C8991E-E1FB-41BE-8091-A4C48AFA5643}" presName="BalanceSpacing" presStyleCnt="0"/>
      <dgm:spPr/>
    </dgm:pt>
    <dgm:pt modelId="{D4D26021-C3E0-4EDA-8BBC-61B6E748FEE9}" type="pres">
      <dgm:prSet presAssocID="{75C8991E-E1FB-41BE-8091-A4C48AFA5643}" presName="BalanceSpacing1" presStyleCnt="0"/>
      <dgm:spPr/>
    </dgm:pt>
    <dgm:pt modelId="{0D71B8FD-24A7-4729-81C2-9181D1F39B06}" type="pres">
      <dgm:prSet presAssocID="{167130EE-99B3-46CE-9D43-B6D8BFCAAF80}" presName="Accent1Text" presStyleLbl="node1" presStyleIdx="7" presStyleCnt="8"/>
      <dgm:spPr/>
      <dgm:t>
        <a:bodyPr/>
        <a:lstStyle/>
        <a:p>
          <a:endParaRPr lang="nl-NL"/>
        </a:p>
      </dgm:t>
    </dgm:pt>
  </dgm:ptLst>
  <dgm:cxnLst>
    <dgm:cxn modelId="{4A99BBC9-9843-486E-9C22-C35C55278ED3}" srcId="{E74D8B39-BADC-4EEE-B738-C6CF9A3BC822}" destId="{75C8991E-E1FB-41BE-8091-A4C48AFA5643}" srcOrd="3" destOrd="0" parTransId="{5F0D1A45-AF41-443C-AB60-6959B292B7C0}" sibTransId="{167130EE-99B3-46CE-9D43-B6D8BFCAAF80}"/>
    <dgm:cxn modelId="{446F1E2A-8060-4A3A-B1E8-95B17A1257F6}" type="presOf" srcId="{1EA0B50C-A7AF-4F09-A73B-D838AD61B1DE}" destId="{03EBAF64-203B-4A45-AF0C-86AB94ACA1C4}" srcOrd="0" destOrd="0" presId="urn:microsoft.com/office/officeart/2008/layout/AlternatingHexagons"/>
    <dgm:cxn modelId="{4DBCBA6C-0DC9-4E59-B3B6-D6CD9733C2E1}" type="presOf" srcId="{167130EE-99B3-46CE-9D43-B6D8BFCAAF80}" destId="{0D71B8FD-24A7-4729-81C2-9181D1F39B06}" srcOrd="0" destOrd="0" presId="urn:microsoft.com/office/officeart/2008/layout/AlternatingHexagons"/>
    <dgm:cxn modelId="{10DE694D-192F-4C89-B5D9-A90D8846F93E}" srcId="{116F4A16-D8F3-4AC4-B554-A8A556E822C8}" destId="{07EAD6FE-43EC-41AA-B1C4-108F2E4DC3B2}" srcOrd="0" destOrd="0" parTransId="{7855A783-E07B-440F-B34A-2250AC9D4FC8}" sibTransId="{0BA2823B-F57C-4525-8F57-7BC2937A7B87}"/>
    <dgm:cxn modelId="{A56770E1-1B70-4661-A88A-C5429549F440}" type="presOf" srcId="{6AE1B2A2-D9F2-4B03-BC59-D5BEF40FE3BC}" destId="{D2EB05C7-E295-4541-986D-E30827D7D6C4}" srcOrd="0" destOrd="0" presId="urn:microsoft.com/office/officeart/2008/layout/AlternatingHexagons"/>
    <dgm:cxn modelId="{278F3C49-24BF-4EA0-B6D4-9D19FD2C42A1}" srcId="{E74D8B39-BADC-4EEE-B738-C6CF9A3BC822}" destId="{D3938CFA-17B8-4B17-BA53-6219020876CE}" srcOrd="1" destOrd="0" parTransId="{4257E1E3-8A37-4440-9FAC-81C134DAF30C}" sibTransId="{6AE1B2A2-D9F2-4B03-BC59-D5BEF40FE3BC}"/>
    <dgm:cxn modelId="{5937C359-E901-44AC-AA50-77B0683629A7}" srcId="{E74D8B39-BADC-4EEE-B738-C6CF9A3BC822}" destId="{6DE68D09-B641-404F-A00C-29CE0C6E3B71}" srcOrd="2" destOrd="0" parTransId="{222EEB9A-EC99-42C0-8B99-A603CF28682D}" sibTransId="{22776A18-E9F5-4A3D-A137-9B6378D0328D}"/>
    <dgm:cxn modelId="{245B429A-A817-4858-BD29-13958735EBC0}" type="presOf" srcId="{D3938CFA-17B8-4B17-BA53-6219020876CE}" destId="{F2885AC3-EACF-4C80-96EF-8EDFBB73213B}" srcOrd="0" destOrd="0" presId="urn:microsoft.com/office/officeart/2008/layout/AlternatingHexagons"/>
    <dgm:cxn modelId="{09798373-CB06-48CF-A3E9-DB77F34D449D}" type="presOf" srcId="{6DE68D09-B641-404F-A00C-29CE0C6E3B71}" destId="{591DA67F-6B8B-4B30-B642-6B16DDD94655}" srcOrd="0" destOrd="0" presId="urn:microsoft.com/office/officeart/2008/layout/AlternatingHexagons"/>
    <dgm:cxn modelId="{EFF8DCF7-B7C6-4A3F-96F9-3DB902BC1F08}" srcId="{E74D8B39-BADC-4EEE-B738-C6CF9A3BC822}" destId="{116F4A16-D8F3-4AC4-B554-A8A556E822C8}" srcOrd="0" destOrd="0" parTransId="{B16381C5-98F3-477A-9230-447346910254}" sibTransId="{1480F848-8201-4DC0-80CA-6EE9AC6BE1F0}"/>
    <dgm:cxn modelId="{0655077E-255B-40A1-8E0F-1985F537F310}" srcId="{6DE68D09-B641-404F-A00C-29CE0C6E3B71}" destId="{1EA0B50C-A7AF-4F09-A73B-D838AD61B1DE}" srcOrd="0" destOrd="0" parTransId="{F5E8A799-AA7C-4A68-9588-DB617FB1CED3}" sibTransId="{AB9E7E69-2823-4B9A-88D8-1533A0BCDFE0}"/>
    <dgm:cxn modelId="{DCD48182-780A-4E25-9C8C-48F119E4B46A}" type="presOf" srcId="{E74D8B39-BADC-4EEE-B738-C6CF9A3BC822}" destId="{511AC12B-B138-41B5-BEDA-383802D59EE9}" srcOrd="0" destOrd="0" presId="urn:microsoft.com/office/officeart/2008/layout/AlternatingHexagons"/>
    <dgm:cxn modelId="{26AA3A5E-122C-4B76-AB87-B4BBFEF4DB92}" type="presOf" srcId="{07EAD6FE-43EC-41AA-B1C4-108F2E4DC3B2}" destId="{DD7DE44E-6950-49E2-9B77-0657B4A33961}" srcOrd="0" destOrd="0" presId="urn:microsoft.com/office/officeart/2008/layout/AlternatingHexagons"/>
    <dgm:cxn modelId="{2217B8F9-6B81-42E4-ACA4-47268023EFE8}" type="presOf" srcId="{246E6D50-075D-4E4B-958E-037BD44AEA1D}" destId="{9E730831-F141-4746-B891-33F9D569B450}" srcOrd="0" destOrd="0" presId="urn:microsoft.com/office/officeart/2008/layout/AlternatingHexagons"/>
    <dgm:cxn modelId="{CE37A59C-1243-431A-929B-56FECFED5D73}" type="presOf" srcId="{116F4A16-D8F3-4AC4-B554-A8A556E822C8}" destId="{AB5EF60B-04B1-49FC-9217-C5566C5620F8}" srcOrd="0" destOrd="0" presId="urn:microsoft.com/office/officeart/2008/layout/AlternatingHexagons"/>
    <dgm:cxn modelId="{0F31B88C-CF49-4B72-95FD-A931BA3EFDA7}" type="presOf" srcId="{1480F848-8201-4DC0-80CA-6EE9AC6BE1F0}" destId="{E93AB2A7-78DE-41E9-8268-5A7739226F58}" srcOrd="0" destOrd="0" presId="urn:microsoft.com/office/officeart/2008/layout/AlternatingHexagons"/>
    <dgm:cxn modelId="{A5C4CDFC-F405-4D9E-9C45-B9BCBBA98CD2}" type="presOf" srcId="{75C8991E-E1FB-41BE-8091-A4C48AFA5643}" destId="{A4EE5D6F-46D8-4025-9219-2666F4B87E38}" srcOrd="0" destOrd="0" presId="urn:microsoft.com/office/officeart/2008/layout/AlternatingHexagons"/>
    <dgm:cxn modelId="{034F4E3E-8869-402D-837F-28F7F8983E5C}" type="presOf" srcId="{22776A18-E9F5-4A3D-A137-9B6378D0328D}" destId="{F483798D-11AD-40AE-9869-7264ABB8D3DC}" srcOrd="0" destOrd="0" presId="urn:microsoft.com/office/officeart/2008/layout/AlternatingHexagons"/>
    <dgm:cxn modelId="{A308F973-7EBC-4A58-9E38-F3775A968987}" srcId="{75C8991E-E1FB-41BE-8091-A4C48AFA5643}" destId="{246E6D50-075D-4E4B-958E-037BD44AEA1D}" srcOrd="0" destOrd="0" parTransId="{03D5C31D-8A0C-4DEA-BDE7-2B0A6BC97C18}" sibTransId="{0C69C901-96E9-4AD9-ACD6-DBA28C32894C}"/>
    <dgm:cxn modelId="{16F6C131-4468-438E-9027-463AA7257688}" type="presParOf" srcId="{511AC12B-B138-41B5-BEDA-383802D59EE9}" destId="{14D19BF4-5CD3-4354-9556-FB99A540FA4F}" srcOrd="0" destOrd="0" presId="urn:microsoft.com/office/officeart/2008/layout/AlternatingHexagons"/>
    <dgm:cxn modelId="{A9304FB5-8A61-4C2F-A200-B55D4701B714}" type="presParOf" srcId="{14D19BF4-5CD3-4354-9556-FB99A540FA4F}" destId="{AB5EF60B-04B1-49FC-9217-C5566C5620F8}" srcOrd="0" destOrd="0" presId="urn:microsoft.com/office/officeart/2008/layout/AlternatingHexagons"/>
    <dgm:cxn modelId="{16B101D1-C96D-4B5D-A414-75C57881EB3E}" type="presParOf" srcId="{14D19BF4-5CD3-4354-9556-FB99A540FA4F}" destId="{DD7DE44E-6950-49E2-9B77-0657B4A33961}" srcOrd="1" destOrd="0" presId="urn:microsoft.com/office/officeart/2008/layout/AlternatingHexagons"/>
    <dgm:cxn modelId="{60BBA220-6B7B-46E4-ADC3-B805D6E841B7}" type="presParOf" srcId="{14D19BF4-5CD3-4354-9556-FB99A540FA4F}" destId="{F133D8FE-9413-45F2-B1DA-1388E58E2286}" srcOrd="2" destOrd="0" presId="urn:microsoft.com/office/officeart/2008/layout/AlternatingHexagons"/>
    <dgm:cxn modelId="{A2A36B7D-D086-4983-AEAC-CCE3AE2090AB}" type="presParOf" srcId="{14D19BF4-5CD3-4354-9556-FB99A540FA4F}" destId="{F1FFEEA3-23C2-4BFC-8AFB-09CC6342409F}" srcOrd="3" destOrd="0" presId="urn:microsoft.com/office/officeart/2008/layout/AlternatingHexagons"/>
    <dgm:cxn modelId="{73721FEE-82C4-4FFD-A9F7-D73BD057EDDC}" type="presParOf" srcId="{14D19BF4-5CD3-4354-9556-FB99A540FA4F}" destId="{E93AB2A7-78DE-41E9-8268-5A7739226F58}" srcOrd="4" destOrd="0" presId="urn:microsoft.com/office/officeart/2008/layout/AlternatingHexagons"/>
    <dgm:cxn modelId="{FB2C9CFD-CDF1-431C-8B64-9D1B17757060}" type="presParOf" srcId="{511AC12B-B138-41B5-BEDA-383802D59EE9}" destId="{F19899E1-0E90-400A-9C62-3928946401AB}" srcOrd="1" destOrd="0" presId="urn:microsoft.com/office/officeart/2008/layout/AlternatingHexagons"/>
    <dgm:cxn modelId="{AD4D2118-BA9A-450D-A426-2867C50EBD95}" type="presParOf" srcId="{511AC12B-B138-41B5-BEDA-383802D59EE9}" destId="{5198BF1C-4298-4F7F-8788-8FB395F4EE65}" srcOrd="2" destOrd="0" presId="urn:microsoft.com/office/officeart/2008/layout/AlternatingHexagons"/>
    <dgm:cxn modelId="{75FCFBE9-3ACF-4CB2-A1CA-ADD2B2A6CDAD}" type="presParOf" srcId="{5198BF1C-4298-4F7F-8788-8FB395F4EE65}" destId="{F2885AC3-EACF-4C80-96EF-8EDFBB73213B}" srcOrd="0" destOrd="0" presId="urn:microsoft.com/office/officeart/2008/layout/AlternatingHexagons"/>
    <dgm:cxn modelId="{BD4CB513-AF55-46F8-B856-7FFF09305715}" type="presParOf" srcId="{5198BF1C-4298-4F7F-8788-8FB395F4EE65}" destId="{5EA67891-108D-4D46-A987-8C591F2A6E24}" srcOrd="1" destOrd="0" presId="urn:microsoft.com/office/officeart/2008/layout/AlternatingHexagons"/>
    <dgm:cxn modelId="{FF021D90-59C3-4E7A-9CE2-5C6307C3AD4E}" type="presParOf" srcId="{5198BF1C-4298-4F7F-8788-8FB395F4EE65}" destId="{702D7DF1-BC1D-4915-B1D5-B392BA0E0BE5}" srcOrd="2" destOrd="0" presId="urn:microsoft.com/office/officeart/2008/layout/AlternatingHexagons"/>
    <dgm:cxn modelId="{F1D2C9FE-05AE-4F48-9651-331D50EB8767}" type="presParOf" srcId="{5198BF1C-4298-4F7F-8788-8FB395F4EE65}" destId="{660F83F9-39ED-4B26-AF3C-52F978593A78}" srcOrd="3" destOrd="0" presId="urn:microsoft.com/office/officeart/2008/layout/AlternatingHexagons"/>
    <dgm:cxn modelId="{4E174ED9-F48E-46C0-8BFF-A6AA524E8607}" type="presParOf" srcId="{5198BF1C-4298-4F7F-8788-8FB395F4EE65}" destId="{D2EB05C7-E295-4541-986D-E30827D7D6C4}" srcOrd="4" destOrd="0" presId="urn:microsoft.com/office/officeart/2008/layout/AlternatingHexagons"/>
    <dgm:cxn modelId="{D59BABD4-33CC-4D8C-B1A8-3283672260C9}" type="presParOf" srcId="{511AC12B-B138-41B5-BEDA-383802D59EE9}" destId="{306B51FA-C4F2-4BE4-99A1-BAD9CEAC8823}" srcOrd="3" destOrd="0" presId="urn:microsoft.com/office/officeart/2008/layout/AlternatingHexagons"/>
    <dgm:cxn modelId="{233F849A-22BB-4004-A3C8-673041C5D18F}" type="presParOf" srcId="{511AC12B-B138-41B5-BEDA-383802D59EE9}" destId="{C035A8F2-8D70-49BE-BFBB-50521A02C3E0}" srcOrd="4" destOrd="0" presId="urn:microsoft.com/office/officeart/2008/layout/AlternatingHexagons"/>
    <dgm:cxn modelId="{50155D45-E0E0-4D0B-BD0D-8021BD1F52FF}" type="presParOf" srcId="{C035A8F2-8D70-49BE-BFBB-50521A02C3E0}" destId="{591DA67F-6B8B-4B30-B642-6B16DDD94655}" srcOrd="0" destOrd="0" presId="urn:microsoft.com/office/officeart/2008/layout/AlternatingHexagons"/>
    <dgm:cxn modelId="{E7EC2B79-2D0F-4F07-950B-DBF731909692}" type="presParOf" srcId="{C035A8F2-8D70-49BE-BFBB-50521A02C3E0}" destId="{03EBAF64-203B-4A45-AF0C-86AB94ACA1C4}" srcOrd="1" destOrd="0" presId="urn:microsoft.com/office/officeart/2008/layout/AlternatingHexagons"/>
    <dgm:cxn modelId="{56330A84-D5E3-49FF-BCAC-294E49060EF1}" type="presParOf" srcId="{C035A8F2-8D70-49BE-BFBB-50521A02C3E0}" destId="{356CA125-BA75-4FFF-B211-0E1FFC6988B6}" srcOrd="2" destOrd="0" presId="urn:microsoft.com/office/officeart/2008/layout/AlternatingHexagons"/>
    <dgm:cxn modelId="{C106B034-86EC-4077-9921-4914211EBFD7}" type="presParOf" srcId="{C035A8F2-8D70-49BE-BFBB-50521A02C3E0}" destId="{655A76E8-9A34-442E-A9DE-68345BCD9357}" srcOrd="3" destOrd="0" presId="urn:microsoft.com/office/officeart/2008/layout/AlternatingHexagons"/>
    <dgm:cxn modelId="{86DFAC1D-D31C-4323-AC39-65F26468E944}" type="presParOf" srcId="{C035A8F2-8D70-49BE-BFBB-50521A02C3E0}" destId="{F483798D-11AD-40AE-9869-7264ABB8D3DC}" srcOrd="4" destOrd="0" presId="urn:microsoft.com/office/officeart/2008/layout/AlternatingHexagons"/>
    <dgm:cxn modelId="{5864FB2B-10CB-45B9-BAC7-4B0DA5273EA7}" type="presParOf" srcId="{511AC12B-B138-41B5-BEDA-383802D59EE9}" destId="{891B62D6-FA94-4982-98B7-A8F64BB3E30F}" srcOrd="5" destOrd="0" presId="urn:microsoft.com/office/officeart/2008/layout/AlternatingHexagons"/>
    <dgm:cxn modelId="{411F43FD-9595-411A-8BA6-53340386E2CC}" type="presParOf" srcId="{511AC12B-B138-41B5-BEDA-383802D59EE9}" destId="{A5C1AAC4-DA28-41C7-8D37-238D1BCFB02F}" srcOrd="6" destOrd="0" presId="urn:microsoft.com/office/officeart/2008/layout/AlternatingHexagons"/>
    <dgm:cxn modelId="{9F55DF1A-D28D-42FC-8C08-897BA79DCABD}" type="presParOf" srcId="{A5C1AAC4-DA28-41C7-8D37-238D1BCFB02F}" destId="{A4EE5D6F-46D8-4025-9219-2666F4B87E38}" srcOrd="0" destOrd="0" presId="urn:microsoft.com/office/officeart/2008/layout/AlternatingHexagons"/>
    <dgm:cxn modelId="{4C8D1C51-BA27-4F32-820D-A59B0947DDB8}" type="presParOf" srcId="{A5C1AAC4-DA28-41C7-8D37-238D1BCFB02F}" destId="{9E730831-F141-4746-B891-33F9D569B450}" srcOrd="1" destOrd="0" presId="urn:microsoft.com/office/officeart/2008/layout/AlternatingHexagons"/>
    <dgm:cxn modelId="{EB4767C2-2B1E-42EB-BD30-6548031039EA}" type="presParOf" srcId="{A5C1AAC4-DA28-41C7-8D37-238D1BCFB02F}" destId="{ED0E1F2A-1892-467F-9E14-7D4CA16F018D}" srcOrd="2" destOrd="0" presId="urn:microsoft.com/office/officeart/2008/layout/AlternatingHexagons"/>
    <dgm:cxn modelId="{1558BEB9-4DB8-491F-BCB4-0EBCEEA30D3A}" type="presParOf" srcId="{A5C1AAC4-DA28-41C7-8D37-238D1BCFB02F}" destId="{D4D26021-C3E0-4EDA-8BBC-61B6E748FEE9}" srcOrd="3" destOrd="0" presId="urn:microsoft.com/office/officeart/2008/layout/AlternatingHexagons"/>
    <dgm:cxn modelId="{585A5BBF-6D5F-4576-8AE2-9C6149AB2881}" type="presParOf" srcId="{A5C1AAC4-DA28-41C7-8D37-238D1BCFB02F}" destId="{0D71B8FD-24A7-4729-81C2-9181D1F39B06}"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5EF60B-04B1-49FC-9217-C5566C5620F8}">
      <dsp:nvSpPr>
        <dsp:cNvPr id="0" name=""/>
        <dsp:cNvSpPr/>
      </dsp:nvSpPr>
      <dsp:spPr>
        <a:xfrm rot="5400000">
          <a:off x="3430343" y="101145"/>
          <a:ext cx="1521575" cy="1323770"/>
        </a:xfrm>
        <a:prstGeom prst="hexagon">
          <a:avLst>
            <a:gd name="adj" fmla="val 25000"/>
            <a:gd name="vf" fmla="val 1154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nl-NL" sz="1200" kern="1200" dirty="0" err="1" smtClean="0"/>
            <a:t>Ritdata</a:t>
          </a:r>
          <a:endParaRPr lang="nl-NL" sz="1200" kern="1200" dirty="0"/>
        </a:p>
      </dsp:txBody>
      <dsp:txXfrm rot="-5400000">
        <a:off x="3735532" y="239355"/>
        <a:ext cx="911196" cy="1047351"/>
      </dsp:txXfrm>
    </dsp:sp>
    <dsp:sp modelId="{DD7DE44E-6950-49E2-9B77-0657B4A33961}">
      <dsp:nvSpPr>
        <dsp:cNvPr id="0" name=""/>
        <dsp:cNvSpPr/>
      </dsp:nvSpPr>
      <dsp:spPr>
        <a:xfrm>
          <a:off x="4893185" y="306557"/>
          <a:ext cx="1698078" cy="912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nl-NL" sz="1200" kern="1200" dirty="0" smtClean="0"/>
            <a:t>3. </a:t>
          </a:r>
          <a:r>
            <a:rPr lang="nl-NL" sz="1200" kern="1200" dirty="0" err="1" smtClean="0"/>
            <a:t>Realtime</a:t>
          </a:r>
          <a:endParaRPr lang="nl-NL" sz="1200" kern="1200" dirty="0"/>
        </a:p>
      </dsp:txBody>
      <dsp:txXfrm>
        <a:off x="4893185" y="306557"/>
        <a:ext cx="1698078" cy="912945"/>
      </dsp:txXfrm>
    </dsp:sp>
    <dsp:sp modelId="{E93AB2A7-78DE-41E9-8268-5A7739226F58}">
      <dsp:nvSpPr>
        <dsp:cNvPr id="0" name=""/>
        <dsp:cNvSpPr/>
      </dsp:nvSpPr>
      <dsp:spPr>
        <a:xfrm rot="5400000">
          <a:off x="2000670" y="98902"/>
          <a:ext cx="1521575" cy="1323770"/>
        </a:xfrm>
        <a:prstGeom prst="hexagon">
          <a:avLst>
            <a:gd name="adj" fmla="val 25000"/>
            <a:gd name="vf" fmla="val 11547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nl-NL" sz="1800" kern="1200" dirty="0" smtClean="0"/>
            <a:t>Puntdata</a:t>
          </a:r>
          <a:endParaRPr lang="nl-NL" sz="1800" kern="1200" dirty="0"/>
        </a:p>
      </dsp:txBody>
      <dsp:txXfrm rot="-5400000">
        <a:off x="2305859" y="237112"/>
        <a:ext cx="911196" cy="1047351"/>
      </dsp:txXfrm>
    </dsp:sp>
    <dsp:sp modelId="{F2885AC3-EACF-4C80-96EF-8EDFBB73213B}">
      <dsp:nvSpPr>
        <dsp:cNvPr id="0" name=""/>
        <dsp:cNvSpPr/>
      </dsp:nvSpPr>
      <dsp:spPr>
        <a:xfrm rot="5400000">
          <a:off x="2712768" y="1392658"/>
          <a:ext cx="1521575" cy="1323770"/>
        </a:xfrm>
        <a:prstGeom prst="hexagon">
          <a:avLst>
            <a:gd name="adj" fmla="val 25000"/>
            <a:gd name="vf" fmla="val 11547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nl-NL" sz="1200" kern="1200" dirty="0" smtClean="0"/>
            <a:t>De Fiets</a:t>
          </a:r>
          <a:endParaRPr lang="nl-NL" sz="1200" kern="1200" dirty="0"/>
        </a:p>
      </dsp:txBody>
      <dsp:txXfrm rot="-5400000">
        <a:off x="3017957" y="1530868"/>
        <a:ext cx="911196" cy="1047351"/>
      </dsp:txXfrm>
    </dsp:sp>
    <dsp:sp modelId="{5EA67891-108D-4D46-A987-8C591F2A6E24}">
      <dsp:nvSpPr>
        <dsp:cNvPr id="0" name=""/>
        <dsp:cNvSpPr/>
      </dsp:nvSpPr>
      <dsp:spPr>
        <a:xfrm>
          <a:off x="1113592" y="1598070"/>
          <a:ext cx="1643301" cy="912945"/>
        </a:xfrm>
        <a:prstGeom prst="rect">
          <a:avLst/>
        </a:prstGeom>
        <a:noFill/>
        <a:ln>
          <a:noFill/>
        </a:ln>
        <a:effectLst/>
      </dsp:spPr>
      <dsp:style>
        <a:lnRef idx="0">
          <a:scrgbClr r="0" g="0" b="0"/>
        </a:lnRef>
        <a:fillRef idx="0">
          <a:scrgbClr r="0" g="0" b="0"/>
        </a:fillRef>
        <a:effectRef idx="0">
          <a:scrgbClr r="0" g="0" b="0"/>
        </a:effectRef>
        <a:fontRef idx="minor"/>
      </dsp:style>
    </dsp:sp>
    <dsp:sp modelId="{D2EB05C7-E295-4541-986D-E30827D7D6C4}">
      <dsp:nvSpPr>
        <dsp:cNvPr id="0" name=""/>
        <dsp:cNvSpPr/>
      </dsp:nvSpPr>
      <dsp:spPr>
        <a:xfrm rot="5400000">
          <a:off x="4142440" y="1392658"/>
          <a:ext cx="1521575" cy="1323770"/>
        </a:xfrm>
        <a:prstGeom prst="hexagon">
          <a:avLst>
            <a:gd name="adj" fmla="val 25000"/>
            <a:gd name="vf" fmla="val 11547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r>
            <a:rPr lang="nl-NL" sz="2700" kern="1200" dirty="0" smtClean="0"/>
            <a:t>Route</a:t>
          </a:r>
          <a:endParaRPr lang="nl-NL" sz="2700" kern="1200" dirty="0"/>
        </a:p>
      </dsp:txBody>
      <dsp:txXfrm rot="-5400000">
        <a:off x="4447629" y="1530868"/>
        <a:ext cx="911196" cy="1047351"/>
      </dsp:txXfrm>
    </dsp:sp>
    <dsp:sp modelId="{591DA67F-6B8B-4B30-B642-6B16DDD94655}">
      <dsp:nvSpPr>
        <dsp:cNvPr id="0" name=""/>
        <dsp:cNvSpPr/>
      </dsp:nvSpPr>
      <dsp:spPr>
        <a:xfrm rot="5400000">
          <a:off x="3430343" y="2684171"/>
          <a:ext cx="1521575" cy="1323770"/>
        </a:xfrm>
        <a:prstGeom prst="hexagon">
          <a:avLst>
            <a:gd name="adj" fmla="val 25000"/>
            <a:gd name="vf" fmla="val 11547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nl-NL" sz="1200" kern="1200" dirty="0" smtClean="0"/>
            <a:t>Ongevallen</a:t>
          </a:r>
          <a:endParaRPr lang="nl-NL" sz="1200" kern="1200" dirty="0"/>
        </a:p>
      </dsp:txBody>
      <dsp:txXfrm rot="-5400000">
        <a:off x="3735532" y="2822381"/>
        <a:ext cx="911196" cy="1047351"/>
      </dsp:txXfrm>
    </dsp:sp>
    <dsp:sp modelId="{03EBAF64-203B-4A45-AF0C-86AB94ACA1C4}">
      <dsp:nvSpPr>
        <dsp:cNvPr id="0" name=""/>
        <dsp:cNvSpPr/>
      </dsp:nvSpPr>
      <dsp:spPr>
        <a:xfrm>
          <a:off x="4893185" y="2889583"/>
          <a:ext cx="1698078" cy="912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nl-NL" sz="1200" kern="1200" dirty="0" smtClean="0"/>
            <a:t>1. </a:t>
          </a:r>
          <a:r>
            <a:rPr lang="nl-NL" sz="1200" kern="1200" dirty="0" err="1" smtClean="0"/>
            <a:t>Cycling</a:t>
          </a:r>
          <a:r>
            <a:rPr lang="nl-NL" sz="1200" kern="1200" dirty="0" smtClean="0"/>
            <a:t> Intelligence</a:t>
          </a:r>
          <a:endParaRPr lang="nl-NL" sz="1200" kern="1200" dirty="0"/>
        </a:p>
      </dsp:txBody>
      <dsp:txXfrm>
        <a:off x="4893185" y="2889583"/>
        <a:ext cx="1698078" cy="912945"/>
      </dsp:txXfrm>
    </dsp:sp>
    <dsp:sp modelId="{F483798D-11AD-40AE-9869-7264ABB8D3DC}">
      <dsp:nvSpPr>
        <dsp:cNvPr id="0" name=""/>
        <dsp:cNvSpPr/>
      </dsp:nvSpPr>
      <dsp:spPr>
        <a:xfrm rot="5400000">
          <a:off x="2000670" y="2684171"/>
          <a:ext cx="1521575" cy="1323770"/>
        </a:xfrm>
        <a:prstGeom prst="hexagon">
          <a:avLst>
            <a:gd name="adj" fmla="val 25000"/>
            <a:gd name="vf" fmla="val 1154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nl-NL" sz="2400" kern="1200" smtClean="0"/>
            <a:t>Fietser</a:t>
          </a:r>
          <a:endParaRPr lang="nl-NL" sz="2400" kern="1200"/>
        </a:p>
      </dsp:txBody>
      <dsp:txXfrm rot="-5400000">
        <a:off x="2305859" y="2822381"/>
        <a:ext cx="911196" cy="1047351"/>
      </dsp:txXfrm>
    </dsp:sp>
    <dsp:sp modelId="{A4EE5D6F-46D8-4025-9219-2666F4B87E38}">
      <dsp:nvSpPr>
        <dsp:cNvPr id="0" name=""/>
        <dsp:cNvSpPr/>
      </dsp:nvSpPr>
      <dsp:spPr>
        <a:xfrm rot="5400000">
          <a:off x="2700311" y="3948174"/>
          <a:ext cx="1521575" cy="1323770"/>
        </a:xfrm>
        <a:prstGeom prst="hexagon">
          <a:avLst>
            <a:gd name="adj" fmla="val 25000"/>
            <a:gd name="vf" fmla="val 11547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nl-NL" sz="1200" kern="1200" dirty="0" smtClean="0"/>
            <a:t>Stallen</a:t>
          </a:r>
          <a:endParaRPr lang="nl-NL" sz="1200" kern="1200" dirty="0"/>
        </a:p>
      </dsp:txBody>
      <dsp:txXfrm rot="-5400000">
        <a:off x="3005500" y="4086384"/>
        <a:ext cx="911196" cy="1047351"/>
      </dsp:txXfrm>
    </dsp:sp>
    <dsp:sp modelId="{9E730831-F141-4746-B891-33F9D569B450}">
      <dsp:nvSpPr>
        <dsp:cNvPr id="0" name=""/>
        <dsp:cNvSpPr/>
      </dsp:nvSpPr>
      <dsp:spPr>
        <a:xfrm>
          <a:off x="1113592" y="4181097"/>
          <a:ext cx="1643301" cy="912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r" defTabSz="533400">
            <a:lnSpc>
              <a:spcPct val="90000"/>
            </a:lnSpc>
            <a:spcBef>
              <a:spcPct val="0"/>
            </a:spcBef>
            <a:spcAft>
              <a:spcPct val="35000"/>
            </a:spcAft>
          </a:pPr>
          <a:r>
            <a:rPr lang="nl-NL" sz="1200" kern="1200" dirty="0" smtClean="0"/>
            <a:t>3. Standaarden</a:t>
          </a:r>
          <a:endParaRPr lang="nl-NL" sz="1200" kern="1200" dirty="0"/>
        </a:p>
      </dsp:txBody>
      <dsp:txXfrm>
        <a:off x="1113592" y="4181097"/>
        <a:ext cx="1643301" cy="912945"/>
      </dsp:txXfrm>
    </dsp:sp>
    <dsp:sp modelId="{0D71B8FD-24A7-4729-81C2-9181D1F39B06}">
      <dsp:nvSpPr>
        <dsp:cNvPr id="0" name=""/>
        <dsp:cNvSpPr/>
      </dsp:nvSpPr>
      <dsp:spPr>
        <a:xfrm rot="5400000">
          <a:off x="4142440" y="3975684"/>
          <a:ext cx="1521575" cy="1323770"/>
        </a:xfrm>
        <a:prstGeom prst="hexagon">
          <a:avLst>
            <a:gd name="adj" fmla="val 25000"/>
            <a:gd name="vf" fmla="val 11547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nl-NL" sz="1400" kern="1200" dirty="0" smtClean="0"/>
            <a:t>Deelfietsen</a:t>
          </a:r>
          <a:endParaRPr lang="nl-NL" sz="1400" kern="1200" dirty="0"/>
        </a:p>
      </dsp:txBody>
      <dsp:txXfrm rot="-5400000">
        <a:off x="4447629" y="4113894"/>
        <a:ext cx="911196" cy="1047351"/>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19A0E7-6181-48C4-B8C8-CA085D4B3618}" type="datetimeFigureOut">
              <a:rPr lang="nl-NL" smtClean="0"/>
              <a:t>10-4-2020</a:t>
            </a:fld>
            <a:endParaRPr lang="nl-NL"/>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A34D56-E58A-4043-9E20-2BFD5AC8DD4C}" type="slidenum">
              <a:rPr lang="nl-NL" smtClean="0"/>
              <a:t>‹nr.›</a:t>
            </a:fld>
            <a:endParaRPr lang="nl-NL"/>
          </a:p>
        </p:txBody>
      </p:sp>
    </p:spTree>
    <p:extLst>
      <p:ext uri="{BB962C8B-B14F-4D97-AF65-F5344CB8AC3E}">
        <p14:creationId xmlns:p14="http://schemas.microsoft.com/office/powerpoint/2010/main" val="580132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DA34D56-E58A-4043-9E20-2BFD5AC8DD4C}" type="slidenum">
              <a:rPr lang="nl-NL" smtClean="0"/>
              <a:t>1</a:t>
            </a:fld>
            <a:endParaRPr lang="nl-NL"/>
          </a:p>
        </p:txBody>
      </p:sp>
    </p:spTree>
    <p:extLst>
      <p:ext uri="{BB962C8B-B14F-4D97-AF65-F5344CB8AC3E}">
        <p14:creationId xmlns:p14="http://schemas.microsoft.com/office/powerpoint/2010/main" val="1406073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381A9-0C9E-4D3A-A28B-AC4E168A57BC}" type="slidenum">
              <a:rPr kumimoji="0" lang="nl-NL" sz="1200" b="0" i="0" u="none" strike="noStrike" kern="1200" cap="none" spc="0" normalizeH="0" baseline="0" noProof="0" smtClean="0">
                <a:ln>
                  <a:noFill/>
                </a:ln>
                <a:solidFill>
                  <a:srgbClr val="000000"/>
                </a:solidFill>
                <a:effectLst/>
                <a:uLnTx/>
                <a:uFillTx/>
                <a:latin typeface="Corbe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nl-NL" sz="1200" b="0" i="0" u="none" strike="noStrike" kern="1200" cap="none" spc="0" normalizeH="0" baseline="0" noProof="0" dirty="0">
              <a:ln>
                <a:noFill/>
              </a:ln>
              <a:solidFill>
                <a:srgbClr val="000000"/>
              </a:solidFill>
              <a:effectLst/>
              <a:uLnTx/>
              <a:uFillTx/>
              <a:latin typeface="Corbel"/>
              <a:ea typeface="+mn-ea"/>
              <a:cs typeface="+mn-cs"/>
            </a:endParaRPr>
          </a:p>
        </p:txBody>
      </p:sp>
    </p:spTree>
    <p:extLst>
      <p:ext uri="{BB962C8B-B14F-4D97-AF65-F5344CB8AC3E}">
        <p14:creationId xmlns:p14="http://schemas.microsoft.com/office/powerpoint/2010/main" val="33162106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blauw vaste afbeelding">
    <p:spTree>
      <p:nvGrpSpPr>
        <p:cNvPr id="1" name=""/>
        <p:cNvGrpSpPr/>
        <p:nvPr/>
      </p:nvGrpSpPr>
      <p:grpSpPr>
        <a:xfrm>
          <a:off x="0" y="0"/>
          <a:ext cx="0" cy="0"/>
          <a:chOff x="0" y="0"/>
          <a:chExt cx="0" cy="0"/>
        </a:xfrm>
      </p:grpSpPr>
      <p:pic>
        <p:nvPicPr>
          <p:cNvPr id="14" name="Afbeelding 13" descr="Afbeelding met persoon, lucht, man&#10;&#10;Beschrijving is gegenereerd met hoge betrouwbaarheid">
            <a:extLst>
              <a:ext uri="{FF2B5EF4-FFF2-40B4-BE49-F238E27FC236}">
                <a16:creationId xmlns:a16="http://schemas.microsoft.com/office/drawing/2014/main" id="{EB4C849C-B4E4-4B42-9F47-C526052B7E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1450" y="296863"/>
            <a:ext cx="8801100" cy="3550932"/>
          </a:xfrm>
          <a:prstGeom prst="rect">
            <a:avLst/>
          </a:prstGeom>
        </p:spPr>
      </p:pic>
      <p:sp>
        <p:nvSpPr>
          <p:cNvPr id="4" name="Tijdelijke aanduiding voor datum 3">
            <a:extLst>
              <a:ext uri="{FF2B5EF4-FFF2-40B4-BE49-F238E27FC236}">
                <a16:creationId xmlns:a16="http://schemas.microsoft.com/office/drawing/2014/main" id="{00DA23CB-C984-409B-85C7-3AAE15121A1B}"/>
              </a:ext>
            </a:extLst>
          </p:cNvPr>
          <p:cNvSpPr>
            <a:spLocks noGrp="1"/>
          </p:cNvSpPr>
          <p:nvPr>
            <p:ph type="dt" sz="half" idx="10"/>
          </p:nvPr>
        </p:nvSpPr>
        <p:spPr>
          <a:xfrm>
            <a:off x="7440931" y="5358133"/>
            <a:ext cx="768350" cy="365125"/>
          </a:xfrm>
          <a:prstGeom prst="rect">
            <a:avLst/>
          </a:prstGeom>
        </p:spPr>
        <p:txBody>
          <a:bodyPr lIns="72000"/>
          <a:lstStyle>
            <a:lvl1pPr>
              <a:defRPr sz="1000">
                <a:solidFill>
                  <a:schemeClr val="accent1"/>
                </a:solidFill>
              </a:defRPr>
            </a:lvl1pPr>
          </a:lstStyle>
          <a:p>
            <a:r>
              <a:rPr lang="nl-NL" dirty="0"/>
              <a:t>| </a:t>
            </a:r>
            <a:fld id="{129D23C3-5CCB-4BD7-A405-5FEE8FF67A38}" type="datetimeFigureOut">
              <a:rPr lang="nl-NL" smtClean="0"/>
              <a:pPr/>
              <a:t>10-4-2020</a:t>
            </a:fld>
            <a:endParaRPr lang="nl-NL" dirty="0"/>
          </a:p>
        </p:txBody>
      </p:sp>
      <p:sp>
        <p:nvSpPr>
          <p:cNvPr id="5" name="Tijdelijke aanduiding voor voettekst 4">
            <a:extLst>
              <a:ext uri="{FF2B5EF4-FFF2-40B4-BE49-F238E27FC236}">
                <a16:creationId xmlns:a16="http://schemas.microsoft.com/office/drawing/2014/main" id="{E15B8A48-B627-4726-AFD4-F6FAD8DDCC87}"/>
              </a:ext>
            </a:extLst>
          </p:cNvPr>
          <p:cNvSpPr>
            <a:spLocks noGrp="1"/>
          </p:cNvSpPr>
          <p:nvPr>
            <p:ph type="ftr" sz="quarter" idx="11"/>
          </p:nvPr>
        </p:nvSpPr>
        <p:spPr>
          <a:xfrm>
            <a:off x="4652962" y="5358133"/>
            <a:ext cx="2776538" cy="365125"/>
          </a:xfrm>
          <a:prstGeom prst="rect">
            <a:avLst/>
          </a:prstGeom>
        </p:spPr>
        <p:txBody>
          <a:bodyPr rIns="0"/>
          <a:lstStyle>
            <a:lvl1pPr algn="r">
              <a:defRPr sz="1000">
                <a:solidFill>
                  <a:schemeClr val="accent1"/>
                </a:solidFill>
              </a:defRPr>
            </a:lvl1pPr>
          </a:lstStyle>
          <a:p>
            <a:r>
              <a:rPr lang="nl-NL" dirty="0"/>
              <a:t>Voettekst</a:t>
            </a:r>
          </a:p>
        </p:txBody>
      </p:sp>
      <p:sp>
        <p:nvSpPr>
          <p:cNvPr id="6" name="Tijdelijke aanduiding voor dianummer 5">
            <a:extLst>
              <a:ext uri="{FF2B5EF4-FFF2-40B4-BE49-F238E27FC236}">
                <a16:creationId xmlns:a16="http://schemas.microsoft.com/office/drawing/2014/main" id="{E2C86B90-1974-4A17-A487-21FB24606700}"/>
              </a:ext>
            </a:extLst>
          </p:cNvPr>
          <p:cNvSpPr>
            <a:spLocks noGrp="1"/>
          </p:cNvSpPr>
          <p:nvPr>
            <p:ph type="sldNum" sz="quarter" idx="12"/>
          </p:nvPr>
        </p:nvSpPr>
        <p:spPr>
          <a:xfrm>
            <a:off x="929641" y="5358133"/>
            <a:ext cx="3561397" cy="365125"/>
          </a:xfrm>
          <a:prstGeom prst="rect">
            <a:avLst/>
          </a:prstGeom>
        </p:spPr>
        <p:txBody>
          <a:bodyPr rIns="216000"/>
          <a:lstStyle>
            <a:lvl1pPr algn="l">
              <a:defRPr sz="1000">
                <a:solidFill>
                  <a:schemeClr val="accent1"/>
                </a:solidFill>
              </a:defRPr>
            </a:lvl1pPr>
          </a:lstStyle>
          <a:p>
            <a:fld id="{AFBD53EC-30F9-471F-9AD2-82D2E5A244AA}" type="slidenum">
              <a:rPr lang="nl-NL" smtClean="0"/>
              <a:pPr/>
              <a:t>‹nr.›</a:t>
            </a:fld>
            <a:endParaRPr lang="nl-NL" dirty="0"/>
          </a:p>
        </p:txBody>
      </p:sp>
      <p:sp>
        <p:nvSpPr>
          <p:cNvPr id="8" name="Rechthoek 7">
            <a:extLst>
              <a:ext uri="{FF2B5EF4-FFF2-40B4-BE49-F238E27FC236}">
                <a16:creationId xmlns:a16="http://schemas.microsoft.com/office/drawing/2014/main" id="{37B75B7F-F704-4D2C-894B-EA23E5EA5412}"/>
              </a:ext>
            </a:extLst>
          </p:cNvPr>
          <p:cNvSpPr/>
          <p:nvPr userDrawn="1"/>
        </p:nvSpPr>
        <p:spPr>
          <a:xfrm>
            <a:off x="811531" y="3581400"/>
            <a:ext cx="7515225" cy="18059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9" name="Titel 8">
            <a:extLst>
              <a:ext uri="{FF2B5EF4-FFF2-40B4-BE49-F238E27FC236}">
                <a16:creationId xmlns:a16="http://schemas.microsoft.com/office/drawing/2014/main" id="{2364F7F1-1161-4511-B49B-05BA36D8A159}"/>
              </a:ext>
            </a:extLst>
          </p:cNvPr>
          <p:cNvSpPr>
            <a:spLocks noGrp="1"/>
          </p:cNvSpPr>
          <p:nvPr>
            <p:ph type="title" hasCustomPrompt="1"/>
          </p:nvPr>
        </p:nvSpPr>
        <p:spPr>
          <a:xfrm>
            <a:off x="818388" y="3755441"/>
            <a:ext cx="7507224" cy="753059"/>
          </a:xfrm>
          <a:solidFill>
            <a:schemeClr val="tx2"/>
          </a:solidFill>
        </p:spPr>
        <p:txBody>
          <a:bodyPr wrap="square" lIns="648000" tIns="144000" rIns="180000" bIns="108000" anchor="b">
            <a:spAutoFit/>
          </a:bodyPr>
          <a:lstStyle>
            <a:lvl1pPr>
              <a:defRPr sz="3600" b="1">
                <a:solidFill>
                  <a:schemeClr val="bg1"/>
                </a:solidFill>
                <a:latin typeface="+mj-lt"/>
              </a:defRPr>
            </a:lvl1pPr>
          </a:lstStyle>
          <a:p>
            <a:r>
              <a:rPr lang="nl-NL" dirty="0"/>
              <a:t>Presentatiestijl Tour de Force</a:t>
            </a:r>
          </a:p>
        </p:txBody>
      </p:sp>
      <p:sp>
        <p:nvSpPr>
          <p:cNvPr id="11" name="Tijdelijke aanduiding voor tekst 10">
            <a:extLst>
              <a:ext uri="{FF2B5EF4-FFF2-40B4-BE49-F238E27FC236}">
                <a16:creationId xmlns:a16="http://schemas.microsoft.com/office/drawing/2014/main" id="{73BB7AAE-926F-4932-AA91-BB20F21E5D31}"/>
              </a:ext>
            </a:extLst>
          </p:cNvPr>
          <p:cNvSpPr>
            <a:spLocks noGrp="1"/>
          </p:cNvSpPr>
          <p:nvPr>
            <p:ph type="body" sz="quarter" idx="13"/>
          </p:nvPr>
        </p:nvSpPr>
        <p:spPr>
          <a:xfrm>
            <a:off x="816769" y="4425046"/>
            <a:ext cx="7498556" cy="957725"/>
          </a:xfrm>
          <a:solidFill>
            <a:schemeClr val="tx2"/>
          </a:solidFill>
        </p:spPr>
        <p:txBody>
          <a:bodyPr lIns="655200" rIns="144000" bIns="36000">
            <a:noAutofit/>
          </a:bodyPr>
          <a:lstStyle>
            <a:lvl1pPr marL="0" indent="0">
              <a:buNone/>
              <a:defRPr sz="2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a:t>Tekststijl van het model bewerken</a:t>
            </a:r>
          </a:p>
        </p:txBody>
      </p:sp>
      <p:pic>
        <p:nvPicPr>
          <p:cNvPr id="10" name="Afbeelding 9">
            <a:extLst>
              <a:ext uri="{FF2B5EF4-FFF2-40B4-BE49-F238E27FC236}">
                <a16:creationId xmlns:a16="http://schemas.microsoft.com/office/drawing/2014/main" id="{0397CB73-965A-476C-BBC2-74289BF2B931}"/>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043664" y="5964591"/>
            <a:ext cx="1056672" cy="721293"/>
          </a:xfrm>
          <a:prstGeom prst="rect">
            <a:avLst/>
          </a:prstGeom>
        </p:spPr>
      </p:pic>
    </p:spTree>
    <p:extLst>
      <p:ext uri="{BB962C8B-B14F-4D97-AF65-F5344CB8AC3E}">
        <p14:creationId xmlns:p14="http://schemas.microsoft.com/office/powerpoint/2010/main" val="2551971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Links tekst - Rechts afbeeld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85649A-2521-4991-B5E7-225573C4DFE7}"/>
              </a:ext>
            </a:extLst>
          </p:cNvPr>
          <p:cNvSpPr>
            <a:spLocks noGrp="1"/>
          </p:cNvSpPr>
          <p:nvPr>
            <p:ph type="title"/>
          </p:nvPr>
        </p:nvSpPr>
        <p:spPr>
          <a:xfrm>
            <a:off x="393235" y="296866"/>
            <a:ext cx="4097804" cy="1307059"/>
          </a:xfrm>
        </p:spPr>
        <p:txBody>
          <a:bodyPr rIns="144000"/>
          <a:lstStyle/>
          <a:p>
            <a:r>
              <a:rPr lang="nl-NL"/>
              <a:t>Klik om stijl te bewerken</a:t>
            </a:r>
          </a:p>
        </p:txBody>
      </p:sp>
      <p:sp>
        <p:nvSpPr>
          <p:cNvPr id="3" name="Tijdelijke aanduiding voor inhoud 2">
            <a:extLst>
              <a:ext uri="{FF2B5EF4-FFF2-40B4-BE49-F238E27FC236}">
                <a16:creationId xmlns:a16="http://schemas.microsoft.com/office/drawing/2014/main" id="{238B3406-965A-459A-B1CE-F8D5C9B8D72C}"/>
              </a:ext>
            </a:extLst>
          </p:cNvPr>
          <p:cNvSpPr>
            <a:spLocks noGrp="1"/>
          </p:cNvSpPr>
          <p:nvPr>
            <p:ph sz="half" idx="1"/>
          </p:nvPr>
        </p:nvSpPr>
        <p:spPr>
          <a:xfrm>
            <a:off x="391886" y="1825627"/>
            <a:ext cx="4099152" cy="4735513"/>
          </a:xfrm>
        </p:spPr>
        <p:txBody>
          <a:bodyPr rIns="144000"/>
          <a:lstStyle>
            <a:lvl1pPr marL="0" indent="0">
              <a:buNone/>
              <a:defRPr/>
            </a:lvl1pPr>
          </a:lstStyle>
          <a:p>
            <a:pPr lvl="0"/>
            <a:r>
              <a:rPr lang="nl-NL"/>
              <a:t>Tekststijl van het model bewerken</a:t>
            </a:r>
          </a:p>
        </p:txBody>
      </p:sp>
      <p:sp>
        <p:nvSpPr>
          <p:cNvPr id="9" name="Tijdelijke aanduiding voor afbeelding 8">
            <a:extLst>
              <a:ext uri="{FF2B5EF4-FFF2-40B4-BE49-F238E27FC236}">
                <a16:creationId xmlns:a16="http://schemas.microsoft.com/office/drawing/2014/main" id="{308DF087-30D7-4099-A2B1-9E640E2ECD4F}"/>
              </a:ext>
            </a:extLst>
          </p:cNvPr>
          <p:cNvSpPr>
            <a:spLocks noGrp="1"/>
          </p:cNvSpPr>
          <p:nvPr>
            <p:ph type="pic" sz="quarter" idx="10" hasCustomPrompt="1"/>
          </p:nvPr>
        </p:nvSpPr>
        <p:spPr>
          <a:xfrm>
            <a:off x="4652963" y="296866"/>
            <a:ext cx="4320779" cy="6264275"/>
          </a:xfrm>
          <a:solidFill>
            <a:schemeClr val="bg1">
              <a:lumMod val="95000"/>
            </a:schemeClr>
          </a:solidFill>
        </p:spPr>
        <p:txBody>
          <a:bodyPr tIns="36000" bIns="108000" anchor="ctr"/>
          <a:lstStyle>
            <a:lvl1pPr marL="0" indent="0">
              <a:buNone/>
              <a:defRPr sz="1200">
                <a:solidFill>
                  <a:schemeClr val="bg1">
                    <a:lumMod val="75000"/>
                  </a:schemeClr>
                </a:solidFill>
              </a:defRPr>
            </a:lvl1pPr>
          </a:lstStyle>
          <a:p>
            <a:r>
              <a:rPr lang="nl-NL" dirty="0"/>
              <a:t>  Afbeelding rechts</a:t>
            </a:r>
          </a:p>
        </p:txBody>
      </p:sp>
    </p:spTree>
    <p:extLst>
      <p:ext uri="{BB962C8B-B14F-4D97-AF65-F5344CB8AC3E}">
        <p14:creationId xmlns:p14="http://schemas.microsoft.com/office/powerpoint/2010/main" val="2099041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inks afbeelding - Rechts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85649A-2521-4991-B5E7-225573C4DFE7}"/>
              </a:ext>
            </a:extLst>
          </p:cNvPr>
          <p:cNvSpPr>
            <a:spLocks noGrp="1"/>
          </p:cNvSpPr>
          <p:nvPr>
            <p:ph type="title" hasCustomPrompt="1"/>
          </p:nvPr>
        </p:nvSpPr>
        <p:spPr>
          <a:xfrm>
            <a:off x="4875937" y="296866"/>
            <a:ext cx="4097804" cy="1307059"/>
          </a:xfrm>
        </p:spPr>
        <p:txBody>
          <a:bodyPr rIns="144000"/>
          <a:lstStyle>
            <a:lvl1pPr>
              <a:defRPr/>
            </a:lvl1pPr>
          </a:lstStyle>
          <a:p>
            <a:r>
              <a:rPr lang="nl-NL" dirty="0"/>
              <a:t>Hier staat een </a:t>
            </a:r>
            <a:r>
              <a:rPr lang="nl-NL" dirty="0" err="1"/>
              <a:t>heading</a:t>
            </a:r>
            <a:endParaRPr lang="nl-NL" dirty="0"/>
          </a:p>
        </p:txBody>
      </p:sp>
      <p:sp>
        <p:nvSpPr>
          <p:cNvPr id="3" name="Tijdelijke aanduiding voor inhoud 2">
            <a:extLst>
              <a:ext uri="{FF2B5EF4-FFF2-40B4-BE49-F238E27FC236}">
                <a16:creationId xmlns:a16="http://schemas.microsoft.com/office/drawing/2014/main" id="{238B3406-965A-459A-B1CE-F8D5C9B8D72C}"/>
              </a:ext>
            </a:extLst>
          </p:cNvPr>
          <p:cNvSpPr>
            <a:spLocks noGrp="1"/>
          </p:cNvSpPr>
          <p:nvPr>
            <p:ph sz="half" idx="1"/>
          </p:nvPr>
        </p:nvSpPr>
        <p:spPr>
          <a:xfrm>
            <a:off x="4874589" y="1825627"/>
            <a:ext cx="4099152" cy="4735513"/>
          </a:xfrm>
        </p:spPr>
        <p:txBody>
          <a:bodyPr rIns="144000"/>
          <a:lstStyle>
            <a:lvl1pPr marL="0" indent="0">
              <a:buNone/>
              <a:defRPr/>
            </a:lvl1pPr>
          </a:lstStyle>
          <a:p>
            <a:pPr lvl="0"/>
            <a:r>
              <a:rPr lang="nl-NL"/>
              <a:t>Tekststijl van het model bewerken</a:t>
            </a:r>
          </a:p>
        </p:txBody>
      </p:sp>
      <p:sp>
        <p:nvSpPr>
          <p:cNvPr id="9" name="Tijdelijke aanduiding voor afbeelding 8">
            <a:extLst>
              <a:ext uri="{FF2B5EF4-FFF2-40B4-BE49-F238E27FC236}">
                <a16:creationId xmlns:a16="http://schemas.microsoft.com/office/drawing/2014/main" id="{308DF087-30D7-4099-A2B1-9E640E2ECD4F}"/>
              </a:ext>
            </a:extLst>
          </p:cNvPr>
          <p:cNvSpPr>
            <a:spLocks noGrp="1"/>
          </p:cNvSpPr>
          <p:nvPr>
            <p:ph type="pic" sz="quarter" idx="10" hasCustomPrompt="1"/>
          </p:nvPr>
        </p:nvSpPr>
        <p:spPr>
          <a:xfrm>
            <a:off x="170260" y="296866"/>
            <a:ext cx="4320779" cy="6264275"/>
          </a:xfrm>
          <a:solidFill>
            <a:schemeClr val="bg1">
              <a:lumMod val="95000"/>
            </a:schemeClr>
          </a:solidFill>
        </p:spPr>
        <p:txBody>
          <a:bodyPr anchor="ctr"/>
          <a:lstStyle>
            <a:lvl1pPr marL="0" indent="0">
              <a:buNone/>
              <a:defRPr sz="1200">
                <a:solidFill>
                  <a:schemeClr val="bg1">
                    <a:lumMod val="75000"/>
                  </a:schemeClr>
                </a:solidFill>
              </a:defRPr>
            </a:lvl1pPr>
          </a:lstStyle>
          <a:p>
            <a:r>
              <a:rPr lang="nl-NL" dirty="0"/>
              <a:t>  Afbeelding</a:t>
            </a:r>
          </a:p>
        </p:txBody>
      </p:sp>
      <p:pic>
        <p:nvPicPr>
          <p:cNvPr id="6" name="Afbeelding 5">
            <a:extLst>
              <a:ext uri="{FF2B5EF4-FFF2-40B4-BE49-F238E27FC236}">
                <a16:creationId xmlns:a16="http://schemas.microsoft.com/office/drawing/2014/main" id="{CD3C4D5E-2B00-4D28-9855-B1E37389FAA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8313538" y="88336"/>
            <a:ext cx="764623" cy="521938"/>
          </a:xfrm>
          <a:prstGeom prst="rect">
            <a:avLst/>
          </a:prstGeom>
        </p:spPr>
      </p:pic>
    </p:spTree>
    <p:extLst>
      <p:ext uri="{BB962C8B-B14F-4D97-AF65-F5344CB8AC3E}">
        <p14:creationId xmlns:p14="http://schemas.microsoft.com/office/powerpoint/2010/main" val="11265344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Links afbeelding - Rechts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85649A-2521-4991-B5E7-225573C4DFE7}"/>
              </a:ext>
            </a:extLst>
          </p:cNvPr>
          <p:cNvSpPr>
            <a:spLocks noGrp="1"/>
          </p:cNvSpPr>
          <p:nvPr>
            <p:ph type="title" hasCustomPrompt="1"/>
          </p:nvPr>
        </p:nvSpPr>
        <p:spPr>
          <a:xfrm>
            <a:off x="4875937" y="296866"/>
            <a:ext cx="4097804" cy="1307059"/>
          </a:xfrm>
        </p:spPr>
        <p:txBody>
          <a:bodyPr rIns="144000"/>
          <a:lstStyle>
            <a:lvl1pPr>
              <a:defRPr/>
            </a:lvl1pPr>
          </a:lstStyle>
          <a:p>
            <a:r>
              <a:rPr lang="nl-NL" dirty="0"/>
              <a:t>Hier staat een </a:t>
            </a:r>
            <a:r>
              <a:rPr lang="nl-NL" dirty="0" err="1"/>
              <a:t>heading</a:t>
            </a:r>
            <a:endParaRPr lang="nl-NL" dirty="0"/>
          </a:p>
        </p:txBody>
      </p:sp>
      <p:sp>
        <p:nvSpPr>
          <p:cNvPr id="3" name="Tijdelijke aanduiding voor inhoud 2">
            <a:extLst>
              <a:ext uri="{FF2B5EF4-FFF2-40B4-BE49-F238E27FC236}">
                <a16:creationId xmlns:a16="http://schemas.microsoft.com/office/drawing/2014/main" id="{238B3406-965A-459A-B1CE-F8D5C9B8D72C}"/>
              </a:ext>
            </a:extLst>
          </p:cNvPr>
          <p:cNvSpPr>
            <a:spLocks noGrp="1"/>
          </p:cNvSpPr>
          <p:nvPr>
            <p:ph sz="half" idx="1"/>
          </p:nvPr>
        </p:nvSpPr>
        <p:spPr>
          <a:xfrm>
            <a:off x="4874589" y="1825627"/>
            <a:ext cx="4099152" cy="4735513"/>
          </a:xfrm>
        </p:spPr>
        <p:txBody>
          <a:bodyPr rIns="144000"/>
          <a:lstStyle>
            <a:lvl1pPr marL="0" indent="0">
              <a:buNone/>
              <a:defRPr/>
            </a:lvl1pPr>
          </a:lstStyle>
          <a:p>
            <a:pPr lvl="0"/>
            <a:r>
              <a:rPr lang="nl-NL"/>
              <a:t>Tekststijl van het model bewerken</a:t>
            </a:r>
          </a:p>
        </p:txBody>
      </p:sp>
      <p:sp>
        <p:nvSpPr>
          <p:cNvPr id="9" name="Tijdelijke aanduiding voor afbeelding 8">
            <a:extLst>
              <a:ext uri="{FF2B5EF4-FFF2-40B4-BE49-F238E27FC236}">
                <a16:creationId xmlns:a16="http://schemas.microsoft.com/office/drawing/2014/main" id="{308DF087-30D7-4099-A2B1-9E640E2ECD4F}"/>
              </a:ext>
            </a:extLst>
          </p:cNvPr>
          <p:cNvSpPr>
            <a:spLocks noGrp="1"/>
          </p:cNvSpPr>
          <p:nvPr>
            <p:ph type="pic" sz="quarter" idx="10" hasCustomPrompt="1"/>
          </p:nvPr>
        </p:nvSpPr>
        <p:spPr>
          <a:xfrm>
            <a:off x="170260" y="296866"/>
            <a:ext cx="4320779" cy="6264275"/>
          </a:xfrm>
          <a:solidFill>
            <a:schemeClr val="bg1">
              <a:lumMod val="95000"/>
            </a:schemeClr>
          </a:solidFill>
        </p:spPr>
        <p:txBody>
          <a:bodyPr anchor="ctr"/>
          <a:lstStyle>
            <a:lvl1pPr marL="0" indent="0">
              <a:buNone/>
              <a:defRPr sz="1200">
                <a:solidFill>
                  <a:schemeClr val="bg1">
                    <a:lumMod val="75000"/>
                  </a:schemeClr>
                </a:solidFill>
              </a:defRPr>
            </a:lvl1pPr>
          </a:lstStyle>
          <a:p>
            <a:r>
              <a:rPr lang="nl-NL" dirty="0"/>
              <a:t>  Afbeelding</a:t>
            </a:r>
          </a:p>
        </p:txBody>
      </p:sp>
    </p:spTree>
    <p:extLst>
      <p:ext uri="{BB962C8B-B14F-4D97-AF65-F5344CB8AC3E}">
        <p14:creationId xmlns:p14="http://schemas.microsoft.com/office/powerpoint/2010/main" val="23471805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Links afbeelding - Rechts sectietitel">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81EAB8D0-C5E3-4A25-A6A0-6BDF537B6964}"/>
              </a:ext>
            </a:extLst>
          </p:cNvPr>
          <p:cNvSpPr/>
          <p:nvPr userDrawn="1"/>
        </p:nvSpPr>
        <p:spPr>
          <a:xfrm>
            <a:off x="4569142" y="296866"/>
            <a:ext cx="4406432" cy="62642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11" name="Titel 8">
            <a:extLst>
              <a:ext uri="{FF2B5EF4-FFF2-40B4-BE49-F238E27FC236}">
                <a16:creationId xmlns:a16="http://schemas.microsoft.com/office/drawing/2014/main" id="{8C418354-1E75-4303-BE99-AF842FEA2E75}"/>
              </a:ext>
            </a:extLst>
          </p:cNvPr>
          <p:cNvSpPr>
            <a:spLocks noGrp="1"/>
          </p:cNvSpPr>
          <p:nvPr>
            <p:ph type="title" hasCustomPrompt="1"/>
          </p:nvPr>
        </p:nvSpPr>
        <p:spPr>
          <a:xfrm>
            <a:off x="4572001" y="2930404"/>
            <a:ext cx="4401741" cy="1251657"/>
          </a:xfrm>
          <a:solidFill>
            <a:schemeClr val="tx2"/>
          </a:solidFill>
        </p:spPr>
        <p:txBody>
          <a:bodyPr wrap="square" lIns="648000" tIns="144000" rIns="180000" bIns="108000" anchor="b">
            <a:spAutoFit/>
          </a:bodyPr>
          <a:lstStyle>
            <a:lvl1pPr>
              <a:defRPr sz="3600" b="1">
                <a:solidFill>
                  <a:schemeClr val="bg1"/>
                </a:solidFill>
                <a:latin typeface="+mj-lt"/>
              </a:defRPr>
            </a:lvl1pPr>
          </a:lstStyle>
          <a:p>
            <a:r>
              <a:rPr lang="nl-NL" dirty="0"/>
              <a:t>Presentatiestijl Tour de Force</a:t>
            </a:r>
          </a:p>
        </p:txBody>
      </p:sp>
      <p:sp>
        <p:nvSpPr>
          <p:cNvPr id="12" name="Tijdelijke aanduiding voor tekst 10">
            <a:extLst>
              <a:ext uri="{FF2B5EF4-FFF2-40B4-BE49-F238E27FC236}">
                <a16:creationId xmlns:a16="http://schemas.microsoft.com/office/drawing/2014/main" id="{64AB115B-5DED-4569-86CA-0FD2C906ADD5}"/>
              </a:ext>
            </a:extLst>
          </p:cNvPr>
          <p:cNvSpPr>
            <a:spLocks noGrp="1"/>
          </p:cNvSpPr>
          <p:nvPr>
            <p:ph type="body" sz="quarter" idx="13"/>
          </p:nvPr>
        </p:nvSpPr>
        <p:spPr>
          <a:xfrm>
            <a:off x="4566047" y="4188893"/>
            <a:ext cx="4396659" cy="957725"/>
          </a:xfrm>
          <a:solidFill>
            <a:schemeClr val="tx2"/>
          </a:solidFill>
        </p:spPr>
        <p:txBody>
          <a:bodyPr wrap="square" lIns="655200" rIns="144000" bIns="36000">
            <a:noAutofit/>
          </a:bodyPr>
          <a:lstStyle>
            <a:lvl1pPr marL="0" indent="0">
              <a:buNone/>
              <a:defRPr sz="2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a:t>Tekststijl van het model bewerken</a:t>
            </a:r>
          </a:p>
        </p:txBody>
      </p:sp>
      <p:sp>
        <p:nvSpPr>
          <p:cNvPr id="17" name="Tijdelijke aanduiding voor afbeelding 16">
            <a:extLst>
              <a:ext uri="{FF2B5EF4-FFF2-40B4-BE49-F238E27FC236}">
                <a16:creationId xmlns:a16="http://schemas.microsoft.com/office/drawing/2014/main" id="{7D0A1408-F4B1-4ACB-90B5-BC93B5101BDF}"/>
              </a:ext>
            </a:extLst>
          </p:cNvPr>
          <p:cNvSpPr>
            <a:spLocks noGrp="1"/>
          </p:cNvSpPr>
          <p:nvPr>
            <p:ph type="pic" sz="quarter" idx="14"/>
          </p:nvPr>
        </p:nvSpPr>
        <p:spPr>
          <a:xfrm>
            <a:off x="170260" y="296866"/>
            <a:ext cx="4401740" cy="6264275"/>
          </a:xfrm>
          <a:solidFill>
            <a:schemeClr val="bg1">
              <a:lumMod val="95000"/>
            </a:schemeClr>
          </a:solidFill>
        </p:spPr>
        <p:txBody>
          <a:bodyPr lIns="360000" tIns="144000" rIns="252000" bIns="216000" anchor="ctr"/>
          <a:lstStyle>
            <a:lvl1pPr marL="0" indent="0">
              <a:buFontTx/>
              <a:buNone/>
              <a:defRPr sz="1200">
                <a:solidFill>
                  <a:schemeClr val="bg1">
                    <a:lumMod val="75000"/>
                  </a:schemeClr>
                </a:solidFill>
              </a:defRPr>
            </a:lvl1pPr>
          </a:lstStyle>
          <a:p>
            <a:r>
              <a:rPr lang="nl-NL"/>
              <a:t>Klik op het pictogram als u een afbeelding wilt toevoegen</a:t>
            </a:r>
            <a:endParaRPr lang="nl-NL" dirty="0"/>
          </a:p>
        </p:txBody>
      </p:sp>
    </p:spTree>
    <p:extLst>
      <p:ext uri="{BB962C8B-B14F-4D97-AF65-F5344CB8AC3E}">
        <p14:creationId xmlns:p14="http://schemas.microsoft.com/office/powerpoint/2010/main" val="30228534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inks sectietitel - Rechts afbeeldin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81EAB8D0-C5E3-4A25-A6A0-6BDF537B6964}"/>
              </a:ext>
            </a:extLst>
          </p:cNvPr>
          <p:cNvSpPr/>
          <p:nvPr userDrawn="1"/>
        </p:nvSpPr>
        <p:spPr>
          <a:xfrm>
            <a:off x="173357" y="296866"/>
            <a:ext cx="4398645" cy="62642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11" name="Titel 8">
            <a:extLst>
              <a:ext uri="{FF2B5EF4-FFF2-40B4-BE49-F238E27FC236}">
                <a16:creationId xmlns:a16="http://schemas.microsoft.com/office/drawing/2014/main" id="{8C418354-1E75-4303-BE99-AF842FEA2E75}"/>
              </a:ext>
            </a:extLst>
          </p:cNvPr>
          <p:cNvSpPr>
            <a:spLocks noGrp="1"/>
          </p:cNvSpPr>
          <p:nvPr>
            <p:ph type="title" hasCustomPrompt="1"/>
          </p:nvPr>
        </p:nvSpPr>
        <p:spPr>
          <a:xfrm>
            <a:off x="176213" y="2930404"/>
            <a:ext cx="4401741" cy="1251657"/>
          </a:xfrm>
          <a:solidFill>
            <a:schemeClr val="tx2"/>
          </a:solidFill>
        </p:spPr>
        <p:txBody>
          <a:bodyPr wrap="square" lIns="648000" tIns="144000" rIns="180000" bIns="108000" anchor="b">
            <a:spAutoFit/>
          </a:bodyPr>
          <a:lstStyle>
            <a:lvl1pPr>
              <a:defRPr sz="3600" b="1">
                <a:solidFill>
                  <a:schemeClr val="bg1"/>
                </a:solidFill>
                <a:latin typeface="+mj-lt"/>
              </a:defRPr>
            </a:lvl1pPr>
          </a:lstStyle>
          <a:p>
            <a:r>
              <a:rPr lang="nl-NL" dirty="0"/>
              <a:t>Presentatiestijl Tour de Force</a:t>
            </a:r>
          </a:p>
        </p:txBody>
      </p:sp>
      <p:sp>
        <p:nvSpPr>
          <p:cNvPr id="12" name="Tijdelijke aanduiding voor tekst 10">
            <a:extLst>
              <a:ext uri="{FF2B5EF4-FFF2-40B4-BE49-F238E27FC236}">
                <a16:creationId xmlns:a16="http://schemas.microsoft.com/office/drawing/2014/main" id="{64AB115B-5DED-4569-86CA-0FD2C906ADD5}"/>
              </a:ext>
            </a:extLst>
          </p:cNvPr>
          <p:cNvSpPr>
            <a:spLocks noGrp="1"/>
          </p:cNvSpPr>
          <p:nvPr>
            <p:ph type="body" sz="quarter" idx="13"/>
          </p:nvPr>
        </p:nvSpPr>
        <p:spPr>
          <a:xfrm>
            <a:off x="170261" y="4188893"/>
            <a:ext cx="4396659" cy="957725"/>
          </a:xfrm>
          <a:solidFill>
            <a:schemeClr val="tx2"/>
          </a:solidFill>
        </p:spPr>
        <p:txBody>
          <a:bodyPr wrap="square" lIns="655200" rIns="144000" bIns="36000">
            <a:noAutofit/>
          </a:bodyPr>
          <a:lstStyle>
            <a:lvl1pPr marL="0" indent="0">
              <a:buNone/>
              <a:defRPr sz="2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a:t>Tekststijl van het model bewerken</a:t>
            </a:r>
          </a:p>
        </p:txBody>
      </p:sp>
      <p:sp>
        <p:nvSpPr>
          <p:cNvPr id="17" name="Tijdelijke aanduiding voor afbeelding 16">
            <a:extLst>
              <a:ext uri="{FF2B5EF4-FFF2-40B4-BE49-F238E27FC236}">
                <a16:creationId xmlns:a16="http://schemas.microsoft.com/office/drawing/2014/main" id="{7D0A1408-F4B1-4ACB-90B5-BC93B5101BDF}"/>
              </a:ext>
            </a:extLst>
          </p:cNvPr>
          <p:cNvSpPr>
            <a:spLocks noGrp="1"/>
          </p:cNvSpPr>
          <p:nvPr>
            <p:ph type="pic" sz="quarter" idx="14"/>
          </p:nvPr>
        </p:nvSpPr>
        <p:spPr>
          <a:xfrm>
            <a:off x="4572002" y="296866"/>
            <a:ext cx="4401741" cy="6264275"/>
          </a:xfrm>
          <a:solidFill>
            <a:schemeClr val="bg1">
              <a:lumMod val="95000"/>
            </a:schemeClr>
          </a:solidFill>
        </p:spPr>
        <p:txBody>
          <a:bodyPr lIns="360000" tIns="144000" rIns="252000" bIns="216000" anchor="ctr"/>
          <a:lstStyle>
            <a:lvl1pPr marL="0" indent="0">
              <a:buFontTx/>
              <a:buNone/>
              <a:defRPr sz="1200">
                <a:solidFill>
                  <a:schemeClr val="bg1">
                    <a:lumMod val="75000"/>
                  </a:schemeClr>
                </a:solidFill>
              </a:defRPr>
            </a:lvl1pPr>
          </a:lstStyle>
          <a:p>
            <a:r>
              <a:rPr lang="nl-NL"/>
              <a:t>Klik op het pictogram als u een afbeelding wilt toevoegen</a:t>
            </a:r>
            <a:endParaRPr lang="nl-NL" dirty="0"/>
          </a:p>
        </p:txBody>
      </p:sp>
    </p:spTree>
    <p:extLst>
      <p:ext uri="{BB962C8B-B14F-4D97-AF65-F5344CB8AC3E}">
        <p14:creationId xmlns:p14="http://schemas.microsoft.com/office/powerpoint/2010/main" val="12095685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lank met logo">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4FAF6C6D-FF73-4139-9C30-73FE43FA771A}"/>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8313538" y="88336"/>
            <a:ext cx="764623" cy="521938"/>
          </a:xfrm>
          <a:prstGeom prst="rect">
            <a:avLst/>
          </a:prstGeom>
        </p:spPr>
      </p:pic>
    </p:spTree>
    <p:extLst>
      <p:ext uri="{BB962C8B-B14F-4D97-AF65-F5344CB8AC3E}">
        <p14:creationId xmlns:p14="http://schemas.microsoft.com/office/powerpoint/2010/main" val="11964204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0434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a:p>
        </p:txBody>
      </p:sp>
      <p:sp>
        <p:nvSpPr>
          <p:cNvPr id="5" name="Date Placeholder 4"/>
          <p:cNvSpPr>
            <a:spLocks noGrp="1"/>
          </p:cNvSpPr>
          <p:nvPr>
            <p:ph type="dt" sz="half" idx="10"/>
          </p:nvPr>
        </p:nvSpPr>
        <p:spPr/>
        <p:txBody>
          <a:bodyPr/>
          <a:lstStyle/>
          <a:p>
            <a:fld id="{EBBE4B90-5F3D-4E50-A2ED-FAC59CAA5D3F}" type="datetimeFigureOut">
              <a:rPr lang="nl-NL" smtClean="0"/>
              <a:t>10-4-2020</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BC317D07-B448-4E2A-A2C2-18D84BEFB255}" type="slidenum">
              <a:rPr lang="nl-NL" smtClean="0"/>
              <a:t>‹nr.›</a:t>
            </a:fld>
            <a:endParaRPr lang="nl-NL"/>
          </a:p>
        </p:txBody>
      </p:sp>
      <p:sp>
        <p:nvSpPr>
          <p:cNvPr id="9" name="Content Placeholder 8"/>
          <p:cNvSpPr>
            <a:spLocks noGrp="1"/>
          </p:cNvSpPr>
          <p:nvPr>
            <p:ph sz="quarter" idx="13"/>
          </p:nvPr>
        </p:nvSpPr>
        <p:spPr>
          <a:xfrm>
            <a:off x="1042416" y="2313432"/>
            <a:ext cx="3419856" cy="349300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Tree>
    <p:extLst>
      <p:ext uri="{BB962C8B-B14F-4D97-AF65-F5344CB8AC3E}">
        <p14:creationId xmlns:p14="http://schemas.microsoft.com/office/powerpoint/2010/main" val="7430149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EBBE4B90-5F3D-4E50-A2ED-FAC59CAA5D3F}" type="datetimeFigureOut">
              <a:rPr lang="nl-NL" smtClean="0"/>
              <a:t>10-4-2020</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C317D07-B448-4E2A-A2C2-18D84BEFB255}" type="slidenum">
              <a:rPr lang="nl-NL" smtClean="0"/>
              <a:t>‹nr.›</a:t>
            </a:fld>
            <a:endParaRPr lang="nl-NL"/>
          </a:p>
        </p:txBody>
      </p:sp>
    </p:spTree>
    <p:extLst>
      <p:ext uri="{BB962C8B-B14F-4D97-AF65-F5344CB8AC3E}">
        <p14:creationId xmlns:p14="http://schemas.microsoft.com/office/powerpoint/2010/main" val="24867163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BBE4B90-5F3D-4E50-A2ED-FAC59CAA5D3F}" type="datetimeFigureOut">
              <a:rPr lang="nl-NL" smtClean="0"/>
              <a:t>10-4-2020</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C317D07-B448-4E2A-A2C2-18D84BEFB255}" type="slidenum">
              <a:rPr lang="nl-NL" smtClean="0"/>
              <a:t>‹nr.›</a:t>
            </a:fld>
            <a:endParaRPr lang="nl-NL"/>
          </a:p>
        </p:txBody>
      </p:sp>
    </p:spTree>
    <p:extLst>
      <p:ext uri="{BB962C8B-B14F-4D97-AF65-F5344CB8AC3E}">
        <p14:creationId xmlns:p14="http://schemas.microsoft.com/office/powerpoint/2010/main" val="1751991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our de Force">
    <p:spTree>
      <p:nvGrpSpPr>
        <p:cNvPr id="1" name=""/>
        <p:cNvGrpSpPr/>
        <p:nvPr/>
      </p:nvGrpSpPr>
      <p:grpSpPr>
        <a:xfrm>
          <a:off x="0" y="0"/>
          <a:ext cx="0" cy="0"/>
          <a:chOff x="0" y="0"/>
          <a:chExt cx="0" cy="0"/>
        </a:xfrm>
      </p:grpSpPr>
      <p:sp>
        <p:nvSpPr>
          <p:cNvPr id="11" name="Titel 10">
            <a:extLst>
              <a:ext uri="{FF2B5EF4-FFF2-40B4-BE49-F238E27FC236}">
                <a16:creationId xmlns:a16="http://schemas.microsoft.com/office/drawing/2014/main" id="{307F4720-55A4-48A8-9620-F0D4C1ACC733}"/>
              </a:ext>
            </a:extLst>
          </p:cNvPr>
          <p:cNvSpPr>
            <a:spLocks noGrp="1"/>
          </p:cNvSpPr>
          <p:nvPr>
            <p:ph type="title"/>
          </p:nvPr>
        </p:nvSpPr>
        <p:spPr/>
        <p:txBody>
          <a:bodyPr/>
          <a:lstStyle/>
          <a:p>
            <a:r>
              <a:rPr lang="nl-NL"/>
              <a:t>Klik om stijl te bewerken</a:t>
            </a:r>
          </a:p>
        </p:txBody>
      </p:sp>
      <p:sp>
        <p:nvSpPr>
          <p:cNvPr id="13" name="Tijdelijke aanduiding voor tekst 12">
            <a:extLst>
              <a:ext uri="{FF2B5EF4-FFF2-40B4-BE49-F238E27FC236}">
                <a16:creationId xmlns:a16="http://schemas.microsoft.com/office/drawing/2014/main" id="{B644A397-09E6-4FCE-B3B8-9815444C5DF3}"/>
              </a:ext>
            </a:extLst>
          </p:cNvPr>
          <p:cNvSpPr>
            <a:spLocks noGrp="1"/>
          </p:cNvSpPr>
          <p:nvPr>
            <p:ph type="body" sz="quarter" idx="10"/>
          </p:nvPr>
        </p:nvSpPr>
        <p:spPr>
          <a:xfrm>
            <a:off x="1494235" y="1822450"/>
            <a:ext cx="6129338" cy="42497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4" name="Afbeelding 3">
            <a:extLst>
              <a:ext uri="{FF2B5EF4-FFF2-40B4-BE49-F238E27FC236}">
                <a16:creationId xmlns:a16="http://schemas.microsoft.com/office/drawing/2014/main" id="{2AB9ED90-2F3F-4196-87F6-176C64FC104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8313538" y="88336"/>
            <a:ext cx="764623" cy="521938"/>
          </a:xfrm>
          <a:prstGeom prst="rect">
            <a:avLst/>
          </a:prstGeom>
        </p:spPr>
      </p:pic>
    </p:spTree>
    <p:extLst>
      <p:ext uri="{BB962C8B-B14F-4D97-AF65-F5344CB8AC3E}">
        <p14:creationId xmlns:p14="http://schemas.microsoft.com/office/powerpoint/2010/main" val="38245544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nl-NL"/>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nl-NL"/>
          </a:p>
        </p:txBody>
      </p:sp>
      <p:sp>
        <p:nvSpPr>
          <p:cNvPr id="4" name="Date Placeholder 3"/>
          <p:cNvSpPr>
            <a:spLocks noGrp="1"/>
          </p:cNvSpPr>
          <p:nvPr>
            <p:ph type="dt" sz="half" idx="10"/>
          </p:nvPr>
        </p:nvSpPr>
        <p:spPr/>
        <p:txBody>
          <a:bodyPr/>
          <a:lstStyle/>
          <a:p>
            <a:fld id="{DC1248B8-13FC-4BBE-A6F6-DCCCB2C20573}" type="datetimeFigureOut">
              <a:rPr lang="nl-NL" smtClean="0"/>
              <a:t>10-4-2020</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BBE557E-0EAF-47A8-A051-53B9AED85EE2}" type="slidenum">
              <a:rPr lang="nl-NL" smtClean="0"/>
              <a:t>‹nr.›</a:t>
            </a:fld>
            <a:endParaRPr lang="nl-NL"/>
          </a:p>
        </p:txBody>
      </p:sp>
    </p:spTree>
    <p:extLst>
      <p:ext uri="{BB962C8B-B14F-4D97-AF65-F5344CB8AC3E}">
        <p14:creationId xmlns:p14="http://schemas.microsoft.com/office/powerpoint/2010/main" val="7873211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p:cNvSpPr>
            <a:spLocks noGrp="1"/>
          </p:cNvSpPr>
          <p:nvPr>
            <p:ph type="dt" sz="half" idx="10"/>
          </p:nvPr>
        </p:nvSpPr>
        <p:spPr/>
        <p:txBody>
          <a:bodyPr/>
          <a:lstStyle/>
          <a:p>
            <a:fld id="{DC1248B8-13FC-4BBE-A6F6-DCCCB2C20573}" type="datetimeFigureOut">
              <a:rPr lang="nl-NL" smtClean="0"/>
              <a:t>10-4-2020</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BBE557E-0EAF-47A8-A051-53B9AED85EE2}" type="slidenum">
              <a:rPr lang="nl-NL" smtClean="0"/>
              <a:t>‹nr.›</a:t>
            </a:fld>
            <a:endParaRPr lang="nl-NL"/>
          </a:p>
        </p:txBody>
      </p:sp>
    </p:spTree>
    <p:extLst>
      <p:ext uri="{BB962C8B-B14F-4D97-AF65-F5344CB8AC3E}">
        <p14:creationId xmlns:p14="http://schemas.microsoft.com/office/powerpoint/2010/main" val="28494583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nl-NL"/>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C1248B8-13FC-4BBE-A6F6-DCCCB2C20573}" type="datetimeFigureOut">
              <a:rPr lang="nl-NL" smtClean="0"/>
              <a:t>10-4-2020</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BBE557E-0EAF-47A8-A051-53B9AED85EE2}" type="slidenum">
              <a:rPr lang="nl-NL" smtClean="0"/>
              <a:t>‹nr.›</a:t>
            </a:fld>
            <a:endParaRPr lang="nl-NL"/>
          </a:p>
        </p:txBody>
      </p:sp>
    </p:spTree>
    <p:extLst>
      <p:ext uri="{BB962C8B-B14F-4D97-AF65-F5344CB8AC3E}">
        <p14:creationId xmlns:p14="http://schemas.microsoft.com/office/powerpoint/2010/main" val="36992273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Date Placeholder 4"/>
          <p:cNvSpPr>
            <a:spLocks noGrp="1"/>
          </p:cNvSpPr>
          <p:nvPr>
            <p:ph type="dt" sz="half" idx="10"/>
          </p:nvPr>
        </p:nvSpPr>
        <p:spPr/>
        <p:txBody>
          <a:bodyPr/>
          <a:lstStyle/>
          <a:p>
            <a:fld id="{DC1248B8-13FC-4BBE-A6F6-DCCCB2C20573}" type="datetimeFigureOut">
              <a:rPr lang="nl-NL" smtClean="0"/>
              <a:t>10-4-2020</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BBE557E-0EAF-47A8-A051-53B9AED85EE2}" type="slidenum">
              <a:rPr lang="nl-NL" smtClean="0"/>
              <a:t>‹nr.›</a:t>
            </a:fld>
            <a:endParaRPr lang="nl-NL"/>
          </a:p>
        </p:txBody>
      </p:sp>
    </p:spTree>
    <p:extLst>
      <p:ext uri="{BB962C8B-B14F-4D97-AF65-F5344CB8AC3E}">
        <p14:creationId xmlns:p14="http://schemas.microsoft.com/office/powerpoint/2010/main" val="2174822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nl-NL"/>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7" name="Date Placeholder 6"/>
          <p:cNvSpPr>
            <a:spLocks noGrp="1"/>
          </p:cNvSpPr>
          <p:nvPr>
            <p:ph type="dt" sz="half" idx="10"/>
          </p:nvPr>
        </p:nvSpPr>
        <p:spPr/>
        <p:txBody>
          <a:bodyPr/>
          <a:lstStyle/>
          <a:p>
            <a:fld id="{DC1248B8-13FC-4BBE-A6F6-DCCCB2C20573}" type="datetimeFigureOut">
              <a:rPr lang="nl-NL" smtClean="0"/>
              <a:t>10-4-2020</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1BBE557E-0EAF-47A8-A051-53B9AED85EE2}" type="slidenum">
              <a:rPr lang="nl-NL" smtClean="0"/>
              <a:t>‹nr.›</a:t>
            </a:fld>
            <a:endParaRPr lang="nl-NL"/>
          </a:p>
        </p:txBody>
      </p:sp>
    </p:spTree>
    <p:extLst>
      <p:ext uri="{BB962C8B-B14F-4D97-AF65-F5344CB8AC3E}">
        <p14:creationId xmlns:p14="http://schemas.microsoft.com/office/powerpoint/2010/main" val="24598607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Date Placeholder 2"/>
          <p:cNvSpPr>
            <a:spLocks noGrp="1"/>
          </p:cNvSpPr>
          <p:nvPr>
            <p:ph type="dt" sz="half" idx="10"/>
          </p:nvPr>
        </p:nvSpPr>
        <p:spPr/>
        <p:txBody>
          <a:bodyPr/>
          <a:lstStyle/>
          <a:p>
            <a:fld id="{DC1248B8-13FC-4BBE-A6F6-DCCCB2C20573}" type="datetimeFigureOut">
              <a:rPr lang="nl-NL" smtClean="0"/>
              <a:t>10-4-2020</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1BBE557E-0EAF-47A8-A051-53B9AED85EE2}" type="slidenum">
              <a:rPr lang="nl-NL" smtClean="0"/>
              <a:t>‹nr.›</a:t>
            </a:fld>
            <a:endParaRPr lang="nl-NL"/>
          </a:p>
        </p:txBody>
      </p:sp>
    </p:spTree>
    <p:extLst>
      <p:ext uri="{BB962C8B-B14F-4D97-AF65-F5344CB8AC3E}">
        <p14:creationId xmlns:p14="http://schemas.microsoft.com/office/powerpoint/2010/main" val="4859137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1248B8-13FC-4BBE-A6F6-DCCCB2C20573}" type="datetimeFigureOut">
              <a:rPr lang="nl-NL" smtClean="0"/>
              <a:t>10-4-2020</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1BBE557E-0EAF-47A8-A051-53B9AED85EE2}" type="slidenum">
              <a:rPr lang="nl-NL" smtClean="0"/>
              <a:t>‹nr.›</a:t>
            </a:fld>
            <a:endParaRPr lang="nl-NL"/>
          </a:p>
        </p:txBody>
      </p:sp>
    </p:spTree>
    <p:extLst>
      <p:ext uri="{BB962C8B-B14F-4D97-AF65-F5344CB8AC3E}">
        <p14:creationId xmlns:p14="http://schemas.microsoft.com/office/powerpoint/2010/main" val="37813468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nl-NL"/>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C1248B8-13FC-4BBE-A6F6-DCCCB2C20573}" type="datetimeFigureOut">
              <a:rPr lang="nl-NL" smtClean="0"/>
              <a:t>10-4-2020</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BBE557E-0EAF-47A8-A051-53B9AED85EE2}" type="slidenum">
              <a:rPr lang="nl-NL" smtClean="0"/>
              <a:t>‹nr.›</a:t>
            </a:fld>
            <a:endParaRPr lang="nl-NL"/>
          </a:p>
        </p:txBody>
      </p:sp>
    </p:spTree>
    <p:extLst>
      <p:ext uri="{BB962C8B-B14F-4D97-AF65-F5344CB8AC3E}">
        <p14:creationId xmlns:p14="http://schemas.microsoft.com/office/powerpoint/2010/main" val="13850408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nl-NL"/>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nl-NL"/>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C1248B8-13FC-4BBE-A6F6-DCCCB2C20573}" type="datetimeFigureOut">
              <a:rPr lang="nl-NL" smtClean="0"/>
              <a:t>10-4-2020</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BBE557E-0EAF-47A8-A051-53B9AED85EE2}" type="slidenum">
              <a:rPr lang="nl-NL" smtClean="0"/>
              <a:t>‹nr.›</a:t>
            </a:fld>
            <a:endParaRPr lang="nl-NL"/>
          </a:p>
        </p:txBody>
      </p:sp>
    </p:spTree>
    <p:extLst>
      <p:ext uri="{BB962C8B-B14F-4D97-AF65-F5344CB8AC3E}">
        <p14:creationId xmlns:p14="http://schemas.microsoft.com/office/powerpoint/2010/main" val="40798896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p:cNvSpPr>
            <a:spLocks noGrp="1"/>
          </p:cNvSpPr>
          <p:nvPr>
            <p:ph type="dt" sz="half" idx="10"/>
          </p:nvPr>
        </p:nvSpPr>
        <p:spPr/>
        <p:txBody>
          <a:bodyPr/>
          <a:lstStyle/>
          <a:p>
            <a:fld id="{DC1248B8-13FC-4BBE-A6F6-DCCCB2C20573}" type="datetimeFigureOut">
              <a:rPr lang="nl-NL" smtClean="0"/>
              <a:t>10-4-2020</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BBE557E-0EAF-47A8-A051-53B9AED85EE2}" type="slidenum">
              <a:rPr lang="nl-NL" smtClean="0"/>
              <a:t>‹nr.›</a:t>
            </a:fld>
            <a:endParaRPr lang="nl-NL"/>
          </a:p>
        </p:txBody>
      </p:sp>
    </p:spTree>
    <p:extLst>
      <p:ext uri="{BB962C8B-B14F-4D97-AF65-F5344CB8AC3E}">
        <p14:creationId xmlns:p14="http://schemas.microsoft.com/office/powerpoint/2010/main" val="1396950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ia met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7E9757-37C1-47FD-A1E5-827EED5F14E3}"/>
              </a:ext>
            </a:extLst>
          </p:cNvPr>
          <p:cNvSpPr>
            <a:spLocks noGrp="1"/>
          </p:cNvSpPr>
          <p:nvPr>
            <p:ph type="title"/>
          </p:nvPr>
        </p:nvSpPr>
        <p:spPr/>
        <p:txBody>
          <a:bodyPr/>
          <a:lstStyle/>
          <a:p>
            <a:r>
              <a:rPr lang="nl-NL"/>
              <a:t>Klik om stijl te bewerken</a:t>
            </a:r>
          </a:p>
        </p:txBody>
      </p:sp>
      <p:sp>
        <p:nvSpPr>
          <p:cNvPr id="4" name="Tijdelijke aanduiding voor inhoud 3">
            <a:extLst>
              <a:ext uri="{FF2B5EF4-FFF2-40B4-BE49-F238E27FC236}">
                <a16:creationId xmlns:a16="http://schemas.microsoft.com/office/drawing/2014/main" id="{E8FB77C1-594A-41FC-956C-E5337B3A789E}"/>
              </a:ext>
            </a:extLst>
          </p:cNvPr>
          <p:cNvSpPr>
            <a:spLocks noGrp="1"/>
          </p:cNvSpPr>
          <p:nvPr>
            <p:ph sz="quarter" idx="10"/>
          </p:nvPr>
        </p:nvSpPr>
        <p:spPr>
          <a:xfrm>
            <a:off x="1494235" y="1822450"/>
            <a:ext cx="6129338" cy="42497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5" name="Afbeelding 4">
            <a:extLst>
              <a:ext uri="{FF2B5EF4-FFF2-40B4-BE49-F238E27FC236}">
                <a16:creationId xmlns:a16="http://schemas.microsoft.com/office/drawing/2014/main" id="{E4051F8F-7ADB-4D00-BB16-60E9E504818B}"/>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8313538" y="88336"/>
            <a:ext cx="764623" cy="521938"/>
          </a:xfrm>
          <a:prstGeom prst="rect">
            <a:avLst/>
          </a:prstGeom>
        </p:spPr>
      </p:pic>
    </p:spTree>
    <p:extLst>
      <p:ext uri="{BB962C8B-B14F-4D97-AF65-F5344CB8AC3E}">
        <p14:creationId xmlns:p14="http://schemas.microsoft.com/office/powerpoint/2010/main" val="24500820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nl-NL"/>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p:cNvSpPr>
            <a:spLocks noGrp="1"/>
          </p:cNvSpPr>
          <p:nvPr>
            <p:ph type="dt" sz="half" idx="10"/>
          </p:nvPr>
        </p:nvSpPr>
        <p:spPr/>
        <p:txBody>
          <a:bodyPr/>
          <a:lstStyle/>
          <a:p>
            <a:fld id="{DC1248B8-13FC-4BBE-A6F6-DCCCB2C20573}" type="datetimeFigureOut">
              <a:rPr lang="nl-NL" smtClean="0"/>
              <a:t>10-4-2020</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BBE557E-0EAF-47A8-A051-53B9AED85EE2}" type="slidenum">
              <a:rPr lang="nl-NL" smtClean="0"/>
              <a:t>‹nr.›</a:t>
            </a:fld>
            <a:endParaRPr lang="nl-NL"/>
          </a:p>
        </p:txBody>
      </p:sp>
    </p:spTree>
    <p:extLst>
      <p:ext uri="{BB962C8B-B14F-4D97-AF65-F5344CB8AC3E}">
        <p14:creationId xmlns:p14="http://schemas.microsoft.com/office/powerpoint/2010/main" val="38079282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Hoofdstuk + visual">
    <p:spTree>
      <p:nvGrpSpPr>
        <p:cNvPr id="1" name=""/>
        <p:cNvGrpSpPr/>
        <p:nvPr/>
      </p:nvGrpSpPr>
      <p:grpSpPr>
        <a:xfrm>
          <a:off x="0" y="0"/>
          <a:ext cx="0" cy="0"/>
          <a:chOff x="0" y="0"/>
          <a:chExt cx="0" cy="0"/>
        </a:xfrm>
      </p:grpSpPr>
      <p:sp>
        <p:nvSpPr>
          <p:cNvPr id="41" name="Shape 41"/>
          <p:cNvSpPr>
            <a:spLocks noGrp="1"/>
          </p:cNvSpPr>
          <p:nvPr>
            <p:ph type="title"/>
          </p:nvPr>
        </p:nvSpPr>
        <p:spPr>
          <a:xfrm>
            <a:off x="243000" y="2587450"/>
            <a:ext cx="8658900" cy="923331"/>
          </a:xfrm>
          <a:prstGeom prst="rect">
            <a:avLst/>
          </a:prstGeom>
        </p:spPr>
        <p:txBody>
          <a:bodyPr anchor="t"/>
          <a:lstStyle>
            <a:lvl1pPr algn="ctr">
              <a:defRPr sz="3800"/>
            </a:lvl1pPr>
          </a:lstStyle>
          <a:p>
            <a:r>
              <a:t>Titeltekst</a:t>
            </a:r>
          </a:p>
        </p:txBody>
      </p:sp>
      <p:sp>
        <p:nvSpPr>
          <p:cNvPr id="42" name="Shape 42"/>
          <p:cNvSpPr>
            <a:spLocks noGrp="1"/>
          </p:cNvSpPr>
          <p:nvPr>
            <p:ph type="body" sz="quarter" idx="1"/>
          </p:nvPr>
        </p:nvSpPr>
        <p:spPr>
          <a:xfrm>
            <a:off x="243000" y="3649695"/>
            <a:ext cx="8658900" cy="1218684"/>
          </a:xfrm>
          <a:prstGeom prst="rect">
            <a:avLst/>
          </a:prstGeom>
        </p:spPr>
        <p:txBody>
          <a:bodyPr/>
          <a:lstStyle>
            <a:lvl1pPr algn="ctr"/>
            <a:lvl2pPr algn="ctr"/>
            <a:lvl3pPr algn="ctr"/>
            <a:lvl4pPr algn="ctr"/>
            <a:lvl5pPr algn="ct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45" name="Shape 45"/>
          <p:cNvSpPr>
            <a:spLocks noGrp="1"/>
          </p:cNvSpPr>
          <p:nvPr>
            <p:ph type="sldNum" sz="quarter" idx="2"/>
          </p:nvPr>
        </p:nvSpPr>
        <p:spPr>
          <a:xfrm>
            <a:off x="6306018" y="6248629"/>
            <a:ext cx="247183" cy="215444"/>
          </a:xfrm>
          <a:prstGeom prst="rect">
            <a:avLst/>
          </a:prstGeom>
          <a:ln w="25400"/>
        </p:spPr>
        <p:txBody>
          <a:bodyPr lIns="34290" tIns="34290" rIns="34290" bIns="34290" anchor="ctr"/>
          <a:lstStyle/>
          <a:p>
            <a:fld id="{86CB4B4D-7CA3-9044-876B-883B54F8677D}" type="slidenum">
              <a:t>‹nr.›</a:t>
            </a:fld>
            <a:endParaRPr/>
          </a:p>
        </p:txBody>
      </p:sp>
    </p:spTree>
    <p:extLst>
      <p:ext uri="{BB962C8B-B14F-4D97-AF65-F5344CB8AC3E}">
        <p14:creationId xmlns:p14="http://schemas.microsoft.com/office/powerpoint/2010/main" val="3207461017"/>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1_Hoofdstuk + visual">
    <p:spTree>
      <p:nvGrpSpPr>
        <p:cNvPr id="1" name=""/>
        <p:cNvGrpSpPr/>
        <p:nvPr/>
      </p:nvGrpSpPr>
      <p:grpSpPr>
        <a:xfrm>
          <a:off x="0" y="0"/>
          <a:ext cx="0" cy="0"/>
          <a:chOff x="0" y="0"/>
          <a:chExt cx="0" cy="0"/>
        </a:xfrm>
      </p:grpSpPr>
      <p:sp>
        <p:nvSpPr>
          <p:cNvPr id="40" name="Shape 40"/>
          <p:cNvSpPr>
            <a:spLocks noGrp="1"/>
          </p:cNvSpPr>
          <p:nvPr>
            <p:ph type="pic" sz="half" idx="13"/>
          </p:nvPr>
        </p:nvSpPr>
        <p:spPr>
          <a:xfrm>
            <a:off x="-5261" y="-3786"/>
            <a:ext cx="9154521" cy="2317047"/>
          </a:xfrm>
          <a:prstGeom prst="rect">
            <a:avLst/>
          </a:prstGeom>
        </p:spPr>
        <p:txBody>
          <a:bodyPr lIns="34290" tIns="17145" rIns="34290" bIns="17145">
            <a:noAutofit/>
          </a:bodyPr>
          <a:lstStyle/>
          <a:p>
            <a:endParaRPr dirty="0"/>
          </a:p>
        </p:txBody>
      </p:sp>
      <p:sp>
        <p:nvSpPr>
          <p:cNvPr id="41" name="Shape 41"/>
          <p:cNvSpPr>
            <a:spLocks noGrp="1"/>
          </p:cNvSpPr>
          <p:nvPr>
            <p:ph type="title"/>
          </p:nvPr>
        </p:nvSpPr>
        <p:spPr>
          <a:xfrm>
            <a:off x="243000" y="2587450"/>
            <a:ext cx="8658900" cy="923331"/>
          </a:xfrm>
          <a:prstGeom prst="rect">
            <a:avLst/>
          </a:prstGeom>
        </p:spPr>
        <p:txBody>
          <a:bodyPr anchor="t"/>
          <a:lstStyle>
            <a:lvl1pPr algn="ctr">
              <a:defRPr sz="3800"/>
            </a:lvl1pPr>
          </a:lstStyle>
          <a:p>
            <a:r>
              <a:rPr dirty="0" err="1"/>
              <a:t>Titeltekst</a:t>
            </a:r>
            <a:endParaRPr dirty="0"/>
          </a:p>
        </p:txBody>
      </p:sp>
      <p:sp>
        <p:nvSpPr>
          <p:cNvPr id="42" name="Shape 42"/>
          <p:cNvSpPr>
            <a:spLocks noGrp="1"/>
          </p:cNvSpPr>
          <p:nvPr>
            <p:ph type="body" sz="quarter" idx="1"/>
          </p:nvPr>
        </p:nvSpPr>
        <p:spPr>
          <a:xfrm>
            <a:off x="243000" y="3649695"/>
            <a:ext cx="8658900" cy="1218684"/>
          </a:xfrm>
          <a:prstGeom prst="rect">
            <a:avLst/>
          </a:prstGeom>
        </p:spPr>
        <p:txBody>
          <a:bodyPr/>
          <a:lstStyle>
            <a:lvl1pPr algn="ctr"/>
            <a:lvl2pPr algn="ctr"/>
            <a:lvl3pPr algn="ctr"/>
            <a:lvl4pPr algn="ctr"/>
            <a:lvl5pPr algn="ct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45" name="Shape 45"/>
          <p:cNvSpPr>
            <a:spLocks noGrp="1"/>
          </p:cNvSpPr>
          <p:nvPr>
            <p:ph type="sldNum" sz="quarter" idx="2"/>
          </p:nvPr>
        </p:nvSpPr>
        <p:spPr>
          <a:xfrm>
            <a:off x="6306018" y="6248629"/>
            <a:ext cx="247183" cy="215444"/>
          </a:xfrm>
          <a:prstGeom prst="rect">
            <a:avLst/>
          </a:prstGeom>
          <a:ln w="25400"/>
        </p:spPr>
        <p:txBody>
          <a:bodyPr lIns="34290" tIns="34290" rIns="34290" bIns="34290" anchor="ctr"/>
          <a:lstStyle/>
          <a:p>
            <a:fld id="{86CB4B4D-7CA3-9044-876B-883B54F8677D}" type="slidenum">
              <a:t>‹nr.›</a:t>
            </a:fld>
            <a:endParaRPr/>
          </a:p>
        </p:txBody>
      </p:sp>
    </p:spTree>
    <p:extLst>
      <p:ext uri="{BB962C8B-B14F-4D97-AF65-F5344CB8AC3E}">
        <p14:creationId xmlns:p14="http://schemas.microsoft.com/office/powerpoint/2010/main" val="1770119193"/>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Titeldia met ruimte voor eigen foto">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Rechthoek 29"/>
          <p:cNvSpPr>
            <a:spLocks noSelect="1"/>
          </p:cNvSpPr>
          <p:nvPr userDrawn="1"/>
        </p:nvSpPr>
        <p:spPr bwMode="white">
          <a:xfrm>
            <a:off x="0" y="0"/>
            <a:ext cx="7884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5" name="Groep 8"/>
          <p:cNvGrpSpPr>
            <a:grpSpLocks noSelect="1"/>
          </p:cNvGrpSpPr>
          <p:nvPr userDrawn="1"/>
        </p:nvGrpSpPr>
        <p:grpSpPr bwMode="black">
          <a:xfrm>
            <a:off x="182563" y="108649"/>
            <a:ext cx="2563812" cy="1447800"/>
            <a:chOff x="182563" y="163513"/>
            <a:chExt cx="2563812" cy="1447800"/>
          </a:xfrm>
        </p:grpSpPr>
        <p:sp>
          <p:nvSpPr>
            <p:cNvPr id="10"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1"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2"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3"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4"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5"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6"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7"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8"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9"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0"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1"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2"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3"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4"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5"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6"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7"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8"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9"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2" name="Titel 1"/>
          <p:cNvSpPr>
            <a:spLocks noGrp="1" noSelect="1"/>
          </p:cNvSpPr>
          <p:nvPr userDrawn="1">
            <p:ph type="ctrTitle" hasCustomPrompt="1"/>
          </p:nvPr>
        </p:nvSpPr>
        <p:spPr bwMode="gray">
          <a:xfrm>
            <a:off x="981045" y="1758949"/>
            <a:ext cx="7344000" cy="1836000"/>
          </a:xfrm>
        </p:spPr>
        <p:txBody>
          <a:bodyPr anchor="t" anchorCtr="0"/>
          <a:lstStyle>
            <a:lvl1pPr algn="l">
              <a:defRPr sz="5500">
                <a:solidFill>
                  <a:schemeClr val="bg1"/>
                </a:solidFill>
              </a:defRPr>
            </a:lvl1pPr>
          </a:lstStyle>
          <a:p>
            <a:r>
              <a:rPr lang="nl-NL" noProof="1" smtClean="0"/>
              <a:t>Titel</a:t>
            </a:r>
            <a:endParaRPr lang="nl-NL" noProof="1"/>
          </a:p>
        </p:txBody>
      </p:sp>
      <p:sp>
        <p:nvSpPr>
          <p:cNvPr id="3" name="Ondertitel 2"/>
          <p:cNvSpPr>
            <a:spLocks noGrp="1" noSelect="1"/>
          </p:cNvSpPr>
          <p:nvPr userDrawn="1">
            <p:ph type="subTitle" idx="1" hasCustomPrompt="1"/>
          </p:nvPr>
        </p:nvSpPr>
        <p:spPr bwMode="gray">
          <a:xfrm>
            <a:off x="981045" y="3603786"/>
            <a:ext cx="7344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smtClean="0"/>
              <a:t>jaar / subtitel</a:t>
            </a:r>
            <a:endParaRPr lang="nl-NL" noProof="1"/>
          </a:p>
        </p:txBody>
      </p:sp>
      <p:sp>
        <p:nvSpPr>
          <p:cNvPr id="4" name="***Tijdelijke aanduiding voor datum 3"/>
          <p:cNvSpPr>
            <a:spLocks noGrp="1" noSelect="1"/>
          </p:cNvSpPr>
          <p:nvPr userDrawn="1">
            <p:ph type="dt" sz="half" idx="10"/>
          </p:nvPr>
        </p:nvSpPr>
        <p:spPr bwMode="gray">
          <a:xfrm>
            <a:off x="887100" y="6357009"/>
            <a:ext cx="2133600" cy="365125"/>
          </a:xfrm>
          <a:prstGeom prst="rect">
            <a:avLst/>
          </a:prstGeom>
        </p:spPr>
        <p:txBody>
          <a:bodyPr/>
          <a:lstStyle>
            <a:lvl1pPr algn="l">
              <a:defRPr sz="1750" b="1">
                <a:solidFill>
                  <a:schemeClr val="bg1"/>
                </a:solidFill>
              </a:defRPr>
            </a:lvl1pPr>
          </a:lstStyle>
          <a:p>
            <a:fld id="{2B73D82E-34C7-4443-9795-4B5B5DED72AE}" type="datetime1">
              <a:rPr lang="nl-NL" noProof="1" smtClean="0"/>
              <a:t>10-4-2020</a:t>
            </a:fld>
            <a:endParaRPr lang="nl-NL" noProof="1"/>
          </a:p>
        </p:txBody>
      </p:sp>
      <p:sp>
        <p:nvSpPr>
          <p:cNvPr id="33" name="Afgeronde rechthoek 32"/>
          <p:cNvSpPr>
            <a:spLocks noSelect="1"/>
          </p:cNvSpPr>
          <p:nvPr userDrawn="1"/>
        </p:nvSpPr>
        <p:spPr bwMode="gray">
          <a:xfrm>
            <a:off x="-1731443" y="98556"/>
            <a:ext cx="1609522" cy="47706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smtClean="0">
                <a:solidFill>
                  <a:schemeClr val="tx1"/>
                </a:solidFill>
              </a:rPr>
              <a:t>Deze dia  is zo gemaakt dat je zelf een afbeelding kan invoegen. </a:t>
            </a:r>
          </a:p>
          <a:p>
            <a:pPr algn="l"/>
            <a:endParaRPr lang="nl-NL" sz="1000" noProof="1" smtClean="0">
              <a:solidFill>
                <a:schemeClr val="tx1"/>
              </a:solidFill>
            </a:endParaRPr>
          </a:p>
          <a:p>
            <a:pPr algn="l"/>
            <a:r>
              <a:rPr lang="nl-NL" sz="1000" noProof="1" smtClean="0">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smtClean="0">
              <a:solidFill>
                <a:schemeClr val="tx1"/>
              </a:solidFill>
            </a:endParaRPr>
          </a:p>
          <a:p>
            <a:pPr algn="l"/>
            <a:r>
              <a:rPr lang="nl-NL" sz="1000" noProof="1" smtClean="0">
                <a:solidFill>
                  <a:schemeClr val="tx1"/>
                </a:solidFill>
              </a:rPr>
              <a:t>Klik niet op Overal toepassen omdat de afbeelding dan op alle dia’s komt. Met ctrl + z kan je dit ongedaan maken.</a:t>
            </a:r>
          </a:p>
          <a:p>
            <a:pPr algn="l"/>
            <a:endParaRPr lang="nl-NL" sz="1000" noProof="1" smtClean="0">
              <a:solidFill>
                <a:schemeClr val="tx1"/>
              </a:solidFill>
            </a:endParaRPr>
          </a:p>
          <a:p>
            <a:pPr algn="l"/>
            <a:r>
              <a:rPr lang="nl-NL" sz="1000" noProof="1" smtClean="0">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Tree>
    <p:extLst>
      <p:ext uri="{BB962C8B-B14F-4D97-AF65-F5344CB8AC3E}">
        <p14:creationId xmlns:p14="http://schemas.microsoft.com/office/powerpoint/2010/main" val="2171634171"/>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smtClean="0"/>
              <a:t>Titel</a:t>
            </a:r>
            <a:endParaRPr lang="nl-NL" noProof="1"/>
          </a:p>
        </p:txBody>
      </p:sp>
      <p:sp>
        <p:nvSpPr>
          <p:cNvPr id="3" name="Tijdelijke aanduiding voor inhoud 2"/>
          <p:cNvSpPr>
            <a:spLocks noGrp="1" noSelect="1"/>
          </p:cNvSpPr>
          <p:nvPr>
            <p:ph idx="1"/>
          </p:nvPr>
        </p:nvSpPr>
        <p:spPr bwMode="gray"/>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4" name="Tijdelijke aanduiding voor datum 3"/>
          <p:cNvSpPr>
            <a:spLocks noGrp="1" noSelect="1"/>
          </p:cNvSpPr>
          <p:nvPr>
            <p:ph type="dt" sz="half" idx="10"/>
          </p:nvPr>
        </p:nvSpPr>
        <p:spPr bwMode="gray"/>
        <p:txBody>
          <a:bodyPr/>
          <a:lstStyle/>
          <a:p>
            <a:fld id="{71936F60-D347-4247-AE22-ECCF67410F82}" type="datetime1">
              <a:rPr lang="nl-NL" smtClean="0"/>
              <a:t>10-4-2020</a:t>
            </a:fld>
            <a:endParaRPr lang="nl-NL" dirty="0"/>
          </a:p>
        </p:txBody>
      </p:sp>
      <p:sp>
        <p:nvSpPr>
          <p:cNvPr id="5" name="Tijdelijke aanduiding voor voettekst 4"/>
          <p:cNvSpPr>
            <a:spLocks noGrp="1" noSelect="1"/>
          </p:cNvSpPr>
          <p:nvPr>
            <p:ph type="ftr" sz="quarter" idx="11"/>
          </p:nvPr>
        </p:nvSpPr>
        <p:spPr bwMode="gray"/>
        <p:txBody>
          <a:bodyPr/>
          <a:lstStyle/>
          <a:p>
            <a:r>
              <a:rPr lang="nl-NL" dirty="0" smtClean="0"/>
              <a:t>Via Invoegen | Koptekst en voettekst kunt u de tekst wijzigen</a:t>
            </a:r>
            <a:endParaRPr lang="nl-NL" dirty="0"/>
          </a:p>
        </p:txBody>
      </p:sp>
      <p:sp>
        <p:nvSpPr>
          <p:cNvPr id="6" name="Tijdelijke aanduiding voor dianummer 5"/>
          <p:cNvSpPr>
            <a:spLocks noGrp="1" noSelect="1"/>
          </p:cNvSpPr>
          <p:nvPr>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extLst>
      <p:ext uri="{BB962C8B-B14F-4D97-AF65-F5344CB8AC3E}">
        <p14:creationId xmlns:p14="http://schemas.microsoft.com/office/powerpoint/2010/main" val="3128550836"/>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eldia rood">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0" y="0"/>
            <a:ext cx="9137650"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sp>
        <p:nvSpPr>
          <p:cNvPr id="10" name="Rectangle 6"/>
          <p:cNvSpPr>
            <a:spLocks noSelect="1" noChangeArrowheads="1"/>
          </p:cNvSpPr>
          <p:nvPr/>
        </p:nvSpPr>
        <p:spPr bwMode="white">
          <a:xfrm>
            <a:off x="0" y="1588"/>
            <a:ext cx="787400"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grpSp>
        <p:nvGrpSpPr>
          <p:cNvPr id="5" name="Groep 4"/>
          <p:cNvGrpSpPr>
            <a:grpSpLocks noSelect="1"/>
          </p:cNvGrpSpPr>
          <p:nvPr userDrawn="1"/>
        </p:nvGrpSpPr>
        <p:grpSpPr bwMode="black">
          <a:xfrm>
            <a:off x="182563" y="163513"/>
            <a:ext cx="2563812" cy="1447800"/>
            <a:chOff x="182563" y="163513"/>
            <a:chExt cx="2563812" cy="1447800"/>
          </a:xfrm>
        </p:grpSpPr>
        <p:sp>
          <p:nvSpPr>
            <p:cNvPr id="11"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2"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3"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4"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5"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6"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7"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8"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9"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0"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1"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2"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3"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4"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5"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6"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7"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8"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9"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0"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2" name="Titel 1"/>
          <p:cNvSpPr>
            <a:spLocks noGrp="1" noSelect="1"/>
          </p:cNvSpPr>
          <p:nvPr userDrawn="1">
            <p:ph type="ctrTitle" hasCustomPrompt="1"/>
          </p:nvPr>
        </p:nvSpPr>
        <p:spPr bwMode="gray">
          <a:xfrm>
            <a:off x="981045" y="1750071"/>
            <a:ext cx="7344000" cy="1836000"/>
          </a:xfrm>
        </p:spPr>
        <p:txBody>
          <a:bodyPr anchor="t" anchorCtr="0"/>
          <a:lstStyle>
            <a:lvl1pPr algn="l">
              <a:defRPr sz="5500">
                <a:solidFill>
                  <a:schemeClr val="bg1"/>
                </a:solidFill>
              </a:defRPr>
            </a:lvl1pPr>
          </a:lstStyle>
          <a:p>
            <a:r>
              <a:rPr lang="nl-NL" noProof="1" smtClean="0"/>
              <a:t>Titel</a:t>
            </a:r>
            <a:endParaRPr lang="nl-NL" noProof="1"/>
          </a:p>
        </p:txBody>
      </p:sp>
      <p:sp>
        <p:nvSpPr>
          <p:cNvPr id="3" name="Ondertitel 2"/>
          <p:cNvSpPr>
            <a:spLocks noGrp="1" noSelect="1"/>
          </p:cNvSpPr>
          <p:nvPr userDrawn="1">
            <p:ph type="subTitle" idx="1" hasCustomPrompt="1"/>
          </p:nvPr>
        </p:nvSpPr>
        <p:spPr bwMode="gray">
          <a:xfrm>
            <a:off x="981045" y="3594908"/>
            <a:ext cx="7344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smtClean="0"/>
              <a:t>jaar / subtitel</a:t>
            </a:r>
            <a:endParaRPr lang="nl-NL" noProof="1"/>
          </a:p>
        </p:txBody>
      </p:sp>
      <p:sp>
        <p:nvSpPr>
          <p:cNvPr id="4" name="***Tijdelijke aanduiding voor datum 3"/>
          <p:cNvSpPr>
            <a:spLocks noGrp="1" noSelect="1"/>
          </p:cNvSpPr>
          <p:nvPr userDrawn="1">
            <p:ph type="dt" sz="half" idx="10"/>
          </p:nvPr>
        </p:nvSpPr>
        <p:spPr bwMode="gray">
          <a:xfrm>
            <a:off x="887100" y="6357009"/>
            <a:ext cx="2133600" cy="365125"/>
          </a:xfrm>
          <a:prstGeom prst="rect">
            <a:avLst/>
          </a:prstGeom>
        </p:spPr>
        <p:txBody>
          <a:bodyPr/>
          <a:lstStyle>
            <a:lvl1pPr algn="l">
              <a:defRPr sz="1750" b="1">
                <a:solidFill>
                  <a:schemeClr val="bg1"/>
                </a:solidFill>
              </a:defRPr>
            </a:lvl1pPr>
          </a:lstStyle>
          <a:p>
            <a:fld id="{50B920D6-429A-4D24-80D4-83EA9CF7A845}" type="datetime1">
              <a:rPr lang="nl-NL" noProof="1" smtClean="0"/>
              <a:t>10-4-2020</a:t>
            </a:fld>
            <a:endParaRPr lang="nl-NL" noProof="1"/>
          </a:p>
        </p:txBody>
      </p:sp>
    </p:spTree>
    <p:extLst>
      <p:ext uri="{BB962C8B-B14F-4D97-AF65-F5344CB8AC3E}">
        <p14:creationId xmlns:p14="http://schemas.microsoft.com/office/powerpoint/2010/main" val="2701722615"/>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ussendia">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0" y="1588"/>
            <a:ext cx="9137650"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sp>
        <p:nvSpPr>
          <p:cNvPr id="10" name="Rectangle 6"/>
          <p:cNvSpPr>
            <a:spLocks noSelect="1" noChangeArrowheads="1"/>
          </p:cNvSpPr>
          <p:nvPr/>
        </p:nvSpPr>
        <p:spPr bwMode="white">
          <a:xfrm>
            <a:off x="0" y="1588"/>
            <a:ext cx="787400"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sp>
        <p:nvSpPr>
          <p:cNvPr id="3" name="Ondertitel 2"/>
          <p:cNvSpPr>
            <a:spLocks noGrp="1" noSelect="1"/>
          </p:cNvSpPr>
          <p:nvPr userDrawn="1">
            <p:ph type="subTitle" idx="1" hasCustomPrompt="1"/>
          </p:nvPr>
        </p:nvSpPr>
        <p:spPr bwMode="gray">
          <a:xfrm>
            <a:off x="981045" y="2752261"/>
            <a:ext cx="7344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smtClean="0"/>
              <a:t>Subtitel</a:t>
            </a:r>
            <a:endParaRPr lang="nl-NL" noProof="1"/>
          </a:p>
        </p:txBody>
      </p:sp>
      <p:sp>
        <p:nvSpPr>
          <p:cNvPr id="2" name="Titel 1"/>
          <p:cNvSpPr>
            <a:spLocks noGrp="1" noSelect="1"/>
          </p:cNvSpPr>
          <p:nvPr userDrawn="1">
            <p:ph type="ctrTitle" hasCustomPrompt="1"/>
          </p:nvPr>
        </p:nvSpPr>
        <p:spPr bwMode="gray">
          <a:xfrm>
            <a:off x="981045" y="1758949"/>
            <a:ext cx="7344000" cy="1039967"/>
          </a:xfrm>
        </p:spPr>
        <p:txBody>
          <a:bodyPr anchor="t" anchorCtr="0"/>
          <a:lstStyle>
            <a:lvl1pPr algn="l">
              <a:defRPr sz="5500">
                <a:solidFill>
                  <a:schemeClr val="bg1"/>
                </a:solidFill>
              </a:defRPr>
            </a:lvl1pPr>
          </a:lstStyle>
          <a:p>
            <a:r>
              <a:rPr lang="nl-NL" noProof="1" smtClean="0"/>
              <a:t>Titel</a:t>
            </a:r>
            <a:endParaRPr lang="nl-NL" noProof="1"/>
          </a:p>
        </p:txBody>
      </p:sp>
      <p:grpSp>
        <p:nvGrpSpPr>
          <p:cNvPr id="31" name="Groep 4"/>
          <p:cNvGrpSpPr>
            <a:grpSpLocks noSelect="1"/>
          </p:cNvGrpSpPr>
          <p:nvPr userDrawn="1"/>
        </p:nvGrpSpPr>
        <p:grpSpPr bwMode="black">
          <a:xfrm>
            <a:off x="182563" y="163513"/>
            <a:ext cx="2563812" cy="1447800"/>
            <a:chOff x="182563" y="163513"/>
            <a:chExt cx="2563812" cy="1447800"/>
          </a:xfrm>
        </p:grpSpPr>
        <p:sp>
          <p:nvSpPr>
            <p:cNvPr id="32"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3"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4"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5"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6"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7"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8"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9"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0"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1"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2"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3"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4"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5"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6"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7"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8"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9"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50"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51"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Tree>
    <p:extLst>
      <p:ext uri="{BB962C8B-B14F-4D97-AF65-F5344CB8AC3E}">
        <p14:creationId xmlns:p14="http://schemas.microsoft.com/office/powerpoint/2010/main" val="1160452885"/>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oto (klein)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4337934" y="2053441"/>
            <a:ext cx="4464000" cy="44280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6" name="Tijdelijke aanduiding voor afbeelding 5"/>
          <p:cNvSpPr>
            <a:spLocks noGrp="1" noSelect="1"/>
          </p:cNvSpPr>
          <p:nvPr>
            <p:ph type="pic" sz="quarter" idx="10" hasCustomPrompt="1"/>
          </p:nvPr>
        </p:nvSpPr>
        <p:spPr bwMode="gray">
          <a:xfrm>
            <a:off x="820800" y="2124000"/>
            <a:ext cx="3268800" cy="4248000"/>
          </a:xfrm>
        </p:spPr>
        <p:txBody>
          <a:bodyPr/>
          <a:lstStyle>
            <a:lvl1pPr marL="0" indent="0">
              <a:buNone/>
              <a:defRPr b="0" baseline="0"/>
            </a:lvl1pPr>
          </a:lstStyle>
          <a:p>
            <a:r>
              <a:rPr lang="nl-NL" dirty="0" smtClean="0"/>
              <a:t>Afbeelding formaat: 367 x 476 pixels.</a:t>
            </a:r>
            <a:endParaRPr lang="nl-NL" dirty="0"/>
          </a:p>
        </p:txBody>
      </p:sp>
      <p:sp>
        <p:nvSpPr>
          <p:cNvPr id="2" name="Tijdelijke aanduiding voor datum 1"/>
          <p:cNvSpPr>
            <a:spLocks noGrp="1" noSelect="1"/>
          </p:cNvSpPr>
          <p:nvPr>
            <p:ph type="dt" sz="half" idx="11"/>
          </p:nvPr>
        </p:nvSpPr>
        <p:spPr bwMode="gray"/>
        <p:txBody>
          <a:bodyPr/>
          <a:lstStyle/>
          <a:p>
            <a:fld id="{FCBAE101-7B56-4F70-B433-BCD6A308CBE8}" type="datetime1">
              <a:rPr lang="nl-NL" smtClean="0"/>
              <a:t>10-4-2020</a:t>
            </a:fld>
            <a:endParaRPr lang="nl-NL" dirty="0"/>
          </a:p>
        </p:txBody>
      </p:sp>
      <p:sp>
        <p:nvSpPr>
          <p:cNvPr id="4" name="Tijdelijke aanduiding voor voettekst 3"/>
          <p:cNvSpPr>
            <a:spLocks noGrp="1" noSelect="1"/>
          </p:cNvSpPr>
          <p:nvPr>
            <p:ph type="ftr" sz="quarter" idx="12"/>
          </p:nvPr>
        </p:nvSpPr>
        <p:spPr bwMode="gray"/>
        <p:txBody>
          <a:bodyPr/>
          <a:lstStyle/>
          <a:p>
            <a:r>
              <a:rPr lang="nl-NL" dirty="0" smtClean="0"/>
              <a:t>Via Invoegen | Koptekst en voettekst kunt u de tekst wijzigen</a:t>
            </a:r>
            <a:endParaRPr lang="nl-NL" dirty="0"/>
          </a:p>
        </p:txBody>
      </p:sp>
      <p:sp>
        <p:nvSpPr>
          <p:cNvPr id="5" name="Tijdelijke aanduiding voor dianummer 4"/>
          <p:cNvSpPr>
            <a:spLocks noGrp="1" noSelect="1"/>
          </p:cNvSpPr>
          <p:nvPr>
            <p:ph type="sldNum" sz="quarter" idx="13"/>
          </p:nvPr>
        </p:nvSpPr>
        <p:spPr bwMode="gray"/>
        <p:txBody>
          <a:bodyPr/>
          <a:lstStyle/>
          <a:p>
            <a:r>
              <a:rPr lang="nl-NL" dirty="0" smtClean="0"/>
              <a:t>| </a:t>
            </a:r>
            <a:fld id="{5A73F218-DCB0-4894-9B51-05C25669D534}" type="slidenum">
              <a:rPr lang="nl-NL" smtClean="0"/>
              <a:pPr/>
              <a:t>‹nr.›</a:t>
            </a:fld>
            <a:endParaRPr lang="nl-NL" dirty="0"/>
          </a:p>
        </p:txBody>
      </p:sp>
    </p:spTree>
    <p:extLst>
      <p:ext uri="{BB962C8B-B14F-4D97-AF65-F5344CB8AC3E}">
        <p14:creationId xmlns:p14="http://schemas.microsoft.com/office/powerpoint/2010/main" val="2409367916"/>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oto (breed)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6689901" y="2053441"/>
            <a:ext cx="2088000" cy="41760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6" name="Tijdelijke aanduiding voor afbeelding 5"/>
          <p:cNvSpPr>
            <a:spLocks noGrp="1" noSelect="1"/>
          </p:cNvSpPr>
          <p:nvPr>
            <p:ph type="pic" sz="quarter" idx="10" hasCustomPrompt="1"/>
          </p:nvPr>
        </p:nvSpPr>
        <p:spPr bwMode="gray">
          <a:xfrm>
            <a:off x="766800" y="2124000"/>
            <a:ext cx="5720400" cy="3812400"/>
          </a:xfrm>
        </p:spPr>
        <p:txBody>
          <a:bodyPr/>
          <a:lstStyle>
            <a:lvl1pPr marL="0" indent="0">
              <a:buNone/>
              <a:defRPr b="0" baseline="0"/>
            </a:lvl1pPr>
          </a:lstStyle>
          <a:p>
            <a:r>
              <a:rPr lang="nl-NL" dirty="0" smtClean="0"/>
              <a:t>Afbeelding formaat: 641 x 427 pixels.</a:t>
            </a:r>
            <a:endParaRPr lang="nl-NL" dirty="0"/>
          </a:p>
        </p:txBody>
      </p:sp>
      <p:sp>
        <p:nvSpPr>
          <p:cNvPr id="2" name="Tijdelijke aanduiding voor datum 1"/>
          <p:cNvSpPr>
            <a:spLocks noGrp="1" noSelect="1"/>
          </p:cNvSpPr>
          <p:nvPr>
            <p:ph type="dt" sz="half" idx="11"/>
          </p:nvPr>
        </p:nvSpPr>
        <p:spPr bwMode="gray"/>
        <p:txBody>
          <a:bodyPr/>
          <a:lstStyle/>
          <a:p>
            <a:fld id="{FE38F4F4-8539-4950-8887-781FE15DA1C9}" type="datetime1">
              <a:rPr lang="nl-NL" smtClean="0"/>
              <a:t>10-4-2020</a:t>
            </a:fld>
            <a:endParaRPr lang="nl-NL" dirty="0"/>
          </a:p>
        </p:txBody>
      </p:sp>
      <p:sp>
        <p:nvSpPr>
          <p:cNvPr id="4" name="Tijdelijke aanduiding voor voettekst 3"/>
          <p:cNvSpPr>
            <a:spLocks noGrp="1" noSelect="1"/>
          </p:cNvSpPr>
          <p:nvPr>
            <p:ph type="ftr" sz="quarter" idx="12"/>
          </p:nvPr>
        </p:nvSpPr>
        <p:spPr bwMode="gray"/>
        <p:txBody>
          <a:bodyPr/>
          <a:lstStyle/>
          <a:p>
            <a:r>
              <a:rPr lang="nl-NL" dirty="0" smtClean="0"/>
              <a:t>Via Invoegen | Koptekst en voettekst kunt u de tekst wijzigen</a:t>
            </a:r>
            <a:endParaRPr lang="nl-NL" dirty="0"/>
          </a:p>
        </p:txBody>
      </p:sp>
      <p:sp>
        <p:nvSpPr>
          <p:cNvPr id="5" name="Tijdelijke aanduiding voor dianummer 4"/>
          <p:cNvSpPr>
            <a:spLocks noGrp="1" noSelect="1"/>
          </p:cNvSpPr>
          <p:nvPr>
            <p:ph type="sldNum" sz="quarter" idx="13"/>
          </p:nvPr>
        </p:nvSpPr>
        <p:spPr bwMode="gray"/>
        <p:txBody>
          <a:bodyPr/>
          <a:lstStyle/>
          <a:p>
            <a:r>
              <a:rPr lang="nl-NL" dirty="0" smtClean="0"/>
              <a:t>| </a:t>
            </a:r>
            <a:fld id="{5A73F218-DCB0-4894-9B51-05C25669D534}" type="slidenum">
              <a:rPr lang="nl-NL" smtClean="0"/>
              <a:pPr/>
              <a:t>‹nr.›</a:t>
            </a:fld>
            <a:endParaRPr lang="nl-NL" dirty="0"/>
          </a:p>
        </p:txBody>
      </p:sp>
    </p:spTree>
    <p:extLst>
      <p:ext uri="{BB962C8B-B14F-4D97-AF65-F5344CB8AC3E}">
        <p14:creationId xmlns:p14="http://schemas.microsoft.com/office/powerpoint/2010/main" val="1865080744"/>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oto (hoog) links, tekst rechts">
    <p:spTree>
      <p:nvGrpSpPr>
        <p:cNvPr id="1" name=""/>
        <p:cNvGrpSpPr/>
        <p:nvPr/>
      </p:nvGrpSpPr>
      <p:grpSpPr>
        <a:xfrm>
          <a:off x="0" y="0"/>
          <a:ext cx="0" cy="0"/>
          <a:chOff x="0" y="0"/>
          <a:chExt cx="0" cy="0"/>
        </a:xfrm>
      </p:grpSpPr>
      <p:sp>
        <p:nvSpPr>
          <p:cNvPr id="6" name="Tijdelijke aanduiding voor afbeelding 5"/>
          <p:cNvSpPr>
            <a:spLocks noGrp="1" noSelect="1"/>
          </p:cNvSpPr>
          <p:nvPr>
            <p:ph type="pic" sz="quarter" idx="10" hasCustomPrompt="1"/>
          </p:nvPr>
        </p:nvSpPr>
        <p:spPr bwMode="gray">
          <a:xfrm>
            <a:off x="792000" y="0"/>
            <a:ext cx="4950000" cy="6858000"/>
          </a:xfrm>
        </p:spPr>
        <p:txBody>
          <a:bodyPr/>
          <a:lstStyle>
            <a:lvl1pPr marL="0" indent="0">
              <a:buNone/>
              <a:defRPr b="0" baseline="0"/>
            </a:lvl1pPr>
          </a:lstStyle>
          <a:p>
            <a:r>
              <a:rPr lang="nl-NL" dirty="0" smtClean="0"/>
              <a:t>Afbeelding formaat: 367 x 476 pixels.</a:t>
            </a:r>
            <a:endParaRPr lang="nl-NL" dirty="0"/>
          </a:p>
        </p:txBody>
      </p:sp>
      <p:sp>
        <p:nvSpPr>
          <p:cNvPr id="3" name="Tijdelijke aanduiding voor inhoud 2"/>
          <p:cNvSpPr>
            <a:spLocks noGrp="1" noSelect="1"/>
          </p:cNvSpPr>
          <p:nvPr>
            <p:ph idx="1"/>
          </p:nvPr>
        </p:nvSpPr>
        <p:spPr bwMode="gray">
          <a:xfrm>
            <a:off x="6040767" y="2053441"/>
            <a:ext cx="2736000" cy="44280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2" name="Tijdelijke aanduiding voor datum 1"/>
          <p:cNvSpPr>
            <a:spLocks noGrp="1" noSelect="1"/>
          </p:cNvSpPr>
          <p:nvPr>
            <p:ph type="dt" sz="half" idx="11"/>
          </p:nvPr>
        </p:nvSpPr>
        <p:spPr bwMode="gray"/>
        <p:txBody>
          <a:bodyPr/>
          <a:lstStyle/>
          <a:p>
            <a:fld id="{89DEDE49-9D2D-42AE-A648-4B38FBF7B534}" type="datetime1">
              <a:rPr lang="nl-NL" smtClean="0"/>
              <a:t>10-4-2020</a:t>
            </a:fld>
            <a:endParaRPr lang="nl-NL" dirty="0"/>
          </a:p>
        </p:txBody>
      </p:sp>
      <p:sp>
        <p:nvSpPr>
          <p:cNvPr id="4" name="Tijdelijke aanduiding voor voettekst 3"/>
          <p:cNvSpPr>
            <a:spLocks noGrp="1" noSelect="1"/>
          </p:cNvSpPr>
          <p:nvPr>
            <p:ph type="ftr" sz="quarter" idx="12"/>
          </p:nvPr>
        </p:nvSpPr>
        <p:spPr bwMode="gray"/>
        <p:txBody>
          <a:bodyPr/>
          <a:lstStyle/>
          <a:p>
            <a:r>
              <a:rPr lang="nl-NL" dirty="0" smtClean="0"/>
              <a:t>Via Invoegen | Koptekst en voettekst kunt u de tekst wijzigen</a:t>
            </a:r>
            <a:endParaRPr lang="nl-NL" dirty="0"/>
          </a:p>
        </p:txBody>
      </p:sp>
      <p:sp>
        <p:nvSpPr>
          <p:cNvPr id="5" name="Tijdelijke aanduiding voor dianummer 4"/>
          <p:cNvSpPr>
            <a:spLocks noGrp="1" noSelect="1"/>
          </p:cNvSpPr>
          <p:nvPr>
            <p:ph type="sldNum" sz="quarter" idx="13"/>
          </p:nvPr>
        </p:nvSpPr>
        <p:spPr bwMode="gray"/>
        <p:txBody>
          <a:bodyPr/>
          <a:lstStyle/>
          <a:p>
            <a:r>
              <a:rPr lang="nl-NL" dirty="0" smtClean="0"/>
              <a:t>| </a:t>
            </a:r>
            <a:fld id="{5A73F218-DCB0-4894-9B51-05C25669D534}" type="slidenum">
              <a:rPr lang="nl-NL" smtClean="0"/>
              <a:pPr/>
              <a:t>‹nr.›</a:t>
            </a:fld>
            <a:endParaRPr lang="nl-NL" dirty="0"/>
          </a:p>
        </p:txBody>
      </p:sp>
    </p:spTree>
    <p:extLst>
      <p:ext uri="{BB962C8B-B14F-4D97-AF65-F5344CB8AC3E}">
        <p14:creationId xmlns:p14="http://schemas.microsoft.com/office/powerpoint/2010/main" val="192710342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ea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7E9757-37C1-47FD-A1E5-827EED5F14E3}"/>
              </a:ext>
            </a:extLst>
          </p:cNvPr>
          <p:cNvSpPr>
            <a:spLocks noGrp="1"/>
          </p:cNvSpPr>
          <p:nvPr>
            <p:ph type="title"/>
          </p:nvPr>
        </p:nvSpPr>
        <p:spPr/>
        <p:txBody>
          <a:bodyPr/>
          <a:lstStyle/>
          <a:p>
            <a:r>
              <a:rPr lang="nl-NL"/>
              <a:t>Klik om stijl te bewerken</a:t>
            </a:r>
          </a:p>
        </p:txBody>
      </p:sp>
      <p:sp>
        <p:nvSpPr>
          <p:cNvPr id="5" name="Tijdelijke aanduiding voor tekst 7">
            <a:extLst>
              <a:ext uri="{FF2B5EF4-FFF2-40B4-BE49-F238E27FC236}">
                <a16:creationId xmlns:a16="http://schemas.microsoft.com/office/drawing/2014/main" id="{8E9E0BBD-5383-4E70-834F-0075BCBCFC9D}"/>
              </a:ext>
            </a:extLst>
          </p:cNvPr>
          <p:cNvSpPr>
            <a:spLocks noGrp="1"/>
          </p:cNvSpPr>
          <p:nvPr>
            <p:ph type="body" sz="quarter" idx="20" hasCustomPrompt="1"/>
          </p:nvPr>
        </p:nvSpPr>
        <p:spPr>
          <a:xfrm>
            <a:off x="1448516" y="3359223"/>
            <a:ext cx="1476375" cy="432047"/>
          </a:xfrm>
          <a:prstGeom prst="rect">
            <a:avLst/>
          </a:prstGeom>
        </p:spPr>
        <p:txBody>
          <a:bodyPr>
            <a:noAutofit/>
          </a:bodyPr>
          <a:lstStyle>
            <a:lvl1pPr marL="0" indent="0" algn="ctr">
              <a:buNone/>
              <a:defRPr sz="1200" b="1" i="0" baseline="0">
                <a:solidFill>
                  <a:schemeClr val="tx2"/>
                </a:solidFill>
              </a:defRPr>
            </a:lvl1pPr>
            <a:lvl2pPr marL="268287" indent="0">
              <a:buNone/>
              <a:defRPr sz="1200" b="1">
                <a:solidFill>
                  <a:schemeClr val="accent1"/>
                </a:solidFill>
              </a:defRPr>
            </a:lvl2pPr>
            <a:lvl3pPr marL="536575" indent="0">
              <a:buNone/>
              <a:defRPr sz="1200" b="1">
                <a:solidFill>
                  <a:schemeClr val="accent1"/>
                </a:solidFill>
              </a:defRPr>
            </a:lvl3pPr>
            <a:lvl4pPr marL="804862" indent="0">
              <a:buNone/>
              <a:defRPr sz="1200" b="1">
                <a:solidFill>
                  <a:schemeClr val="accent1"/>
                </a:solidFill>
              </a:defRPr>
            </a:lvl4pPr>
            <a:lvl5pPr marL="1079500" indent="0">
              <a:buNone/>
              <a:defRPr sz="1200" b="1">
                <a:solidFill>
                  <a:schemeClr val="accent1"/>
                </a:solidFill>
              </a:defRPr>
            </a:lvl5pPr>
          </a:lstStyle>
          <a:p>
            <a:pPr lvl="0"/>
            <a:r>
              <a:rPr lang="nl-NL" dirty="0"/>
              <a:t>Voornaam Achternaam</a:t>
            </a:r>
          </a:p>
        </p:txBody>
      </p:sp>
      <p:sp>
        <p:nvSpPr>
          <p:cNvPr id="6" name="Tijdelijke aanduiding voor tekst 3">
            <a:extLst>
              <a:ext uri="{FF2B5EF4-FFF2-40B4-BE49-F238E27FC236}">
                <a16:creationId xmlns:a16="http://schemas.microsoft.com/office/drawing/2014/main" id="{506D34E5-FE2F-49DC-B441-997DB4FC23BE}"/>
              </a:ext>
            </a:extLst>
          </p:cNvPr>
          <p:cNvSpPr>
            <a:spLocks noGrp="1"/>
          </p:cNvSpPr>
          <p:nvPr>
            <p:ph type="body" sz="quarter" idx="18"/>
          </p:nvPr>
        </p:nvSpPr>
        <p:spPr>
          <a:xfrm>
            <a:off x="1448782" y="4344736"/>
            <a:ext cx="1476109" cy="1485008"/>
          </a:xfrm>
        </p:spPr>
        <p:txBody>
          <a:bodyPr lIns="36000" tIns="36000" rIns="36000" bIns="36000" anchor="t">
            <a:normAutofit/>
          </a:bodyPr>
          <a:lstStyle>
            <a:lvl1pPr marL="171450" indent="-109538">
              <a:lnSpc>
                <a:spcPct val="110000"/>
              </a:lnSpc>
              <a:buFont typeface="Arial" panose="020B0604020202020204" pitchFamily="34" charset="0"/>
              <a:buChar char="•"/>
              <a:defRPr sz="1200">
                <a:solidFill>
                  <a:schemeClr val="tx1"/>
                </a:solidFill>
              </a:defRPr>
            </a:lvl1pPr>
            <a:lvl2pPr marL="268288" indent="-92075">
              <a:lnSpc>
                <a:spcPct val="110000"/>
              </a:lnSpc>
              <a:buFont typeface="Calibri" panose="020F0502020204030204" pitchFamily="34" charset="0"/>
              <a:buChar char="-"/>
              <a:defRPr sz="1200">
                <a:solidFill>
                  <a:schemeClr val="tx1"/>
                </a:solidFill>
              </a:defRPr>
            </a:lvl2pPr>
            <a:lvl3pPr marL="360363" indent="-92075">
              <a:lnSpc>
                <a:spcPct val="110000"/>
              </a:lnSpc>
              <a:buFont typeface="Arial" panose="020B0604020202020204" pitchFamily="34" charset="0"/>
              <a:buChar char="•"/>
              <a:defRPr sz="1200">
                <a:solidFill>
                  <a:schemeClr val="tx1"/>
                </a:solidFill>
              </a:defRPr>
            </a:lvl3pPr>
            <a:lvl4pPr marL="536575" indent="-269875">
              <a:lnSpc>
                <a:spcPct val="110000"/>
              </a:lnSpc>
              <a:buFontTx/>
              <a:buNone/>
              <a:defRPr sz="1200">
                <a:solidFill>
                  <a:schemeClr val="tx1"/>
                </a:solidFill>
              </a:defRPr>
            </a:lvl4pPr>
            <a:lvl5pPr marL="536575" indent="-269875">
              <a:lnSpc>
                <a:spcPct val="110000"/>
              </a:lnSpc>
              <a:buFontTx/>
              <a:buNone/>
              <a:defRPr sz="1200">
                <a:solidFill>
                  <a:schemeClr val="tx1"/>
                </a:solidFill>
              </a:defRPr>
            </a:lvl5pPr>
          </a:lstStyle>
          <a:p>
            <a:pPr lvl="0"/>
            <a:r>
              <a:rPr lang="nl-NL"/>
              <a:t>Tekststijl van het model bewerken</a:t>
            </a:r>
          </a:p>
          <a:p>
            <a:pPr lvl="1"/>
            <a:r>
              <a:rPr lang="nl-NL"/>
              <a:t>Tweede niveau</a:t>
            </a:r>
          </a:p>
          <a:p>
            <a:pPr lvl="2"/>
            <a:r>
              <a:rPr lang="nl-NL"/>
              <a:t>Derde niveau</a:t>
            </a:r>
          </a:p>
        </p:txBody>
      </p:sp>
      <p:sp>
        <p:nvSpPr>
          <p:cNvPr id="7" name="Tijdelijke aanduiding voor tekst 7">
            <a:extLst>
              <a:ext uri="{FF2B5EF4-FFF2-40B4-BE49-F238E27FC236}">
                <a16:creationId xmlns:a16="http://schemas.microsoft.com/office/drawing/2014/main" id="{F4EBE3D7-D472-49F7-875E-A52DD245398C}"/>
              </a:ext>
            </a:extLst>
          </p:cNvPr>
          <p:cNvSpPr>
            <a:spLocks noGrp="1"/>
          </p:cNvSpPr>
          <p:nvPr>
            <p:ph type="body" sz="quarter" idx="27" hasCustomPrompt="1"/>
          </p:nvPr>
        </p:nvSpPr>
        <p:spPr>
          <a:xfrm>
            <a:off x="1448516" y="3792985"/>
            <a:ext cx="1476375" cy="380231"/>
          </a:xfrm>
          <a:prstGeom prst="rect">
            <a:avLst/>
          </a:prstGeom>
        </p:spPr>
        <p:txBody>
          <a:bodyPr>
            <a:noAutofit/>
          </a:bodyPr>
          <a:lstStyle>
            <a:lvl1pPr marL="0" indent="0" algn="ctr">
              <a:buNone/>
              <a:defRPr sz="1200" b="0" i="1" baseline="0">
                <a:solidFill>
                  <a:schemeClr val="accent5"/>
                </a:solidFill>
              </a:defRPr>
            </a:lvl1pPr>
            <a:lvl2pPr marL="268287" indent="0">
              <a:buNone/>
              <a:defRPr sz="1200" b="1">
                <a:solidFill>
                  <a:schemeClr val="accent1"/>
                </a:solidFill>
              </a:defRPr>
            </a:lvl2pPr>
            <a:lvl3pPr marL="536575" indent="0">
              <a:buNone/>
              <a:defRPr sz="1200" b="1">
                <a:solidFill>
                  <a:schemeClr val="accent1"/>
                </a:solidFill>
              </a:defRPr>
            </a:lvl3pPr>
            <a:lvl4pPr marL="804862" indent="0">
              <a:buNone/>
              <a:defRPr sz="1200" b="1">
                <a:solidFill>
                  <a:schemeClr val="accent1"/>
                </a:solidFill>
              </a:defRPr>
            </a:lvl4pPr>
            <a:lvl5pPr marL="1079500" indent="0">
              <a:buNone/>
              <a:defRPr sz="1200" b="1">
                <a:solidFill>
                  <a:schemeClr val="accent1"/>
                </a:solidFill>
              </a:defRPr>
            </a:lvl5pPr>
          </a:lstStyle>
          <a:p>
            <a:pPr lvl="0"/>
            <a:r>
              <a:rPr lang="nl-NL" dirty="0"/>
              <a:t>functie</a:t>
            </a:r>
          </a:p>
        </p:txBody>
      </p:sp>
      <p:sp>
        <p:nvSpPr>
          <p:cNvPr id="8" name="Tijdelijke aanduiding voor tekst 7">
            <a:extLst>
              <a:ext uri="{FF2B5EF4-FFF2-40B4-BE49-F238E27FC236}">
                <a16:creationId xmlns:a16="http://schemas.microsoft.com/office/drawing/2014/main" id="{88AEDC54-6713-4732-AA03-6AB964DE0171}"/>
              </a:ext>
            </a:extLst>
          </p:cNvPr>
          <p:cNvSpPr>
            <a:spLocks noGrp="1"/>
          </p:cNvSpPr>
          <p:nvPr>
            <p:ph type="body" sz="quarter" idx="31" hasCustomPrompt="1"/>
          </p:nvPr>
        </p:nvSpPr>
        <p:spPr>
          <a:xfrm>
            <a:off x="3041570" y="3360935"/>
            <a:ext cx="1476375" cy="432047"/>
          </a:xfrm>
          <a:prstGeom prst="rect">
            <a:avLst/>
          </a:prstGeom>
        </p:spPr>
        <p:txBody>
          <a:bodyPr>
            <a:noAutofit/>
          </a:bodyPr>
          <a:lstStyle>
            <a:lvl1pPr marL="0" indent="0" algn="ctr">
              <a:buNone/>
              <a:defRPr sz="1200" b="1" i="0" baseline="0">
                <a:solidFill>
                  <a:schemeClr val="tx2"/>
                </a:solidFill>
              </a:defRPr>
            </a:lvl1pPr>
            <a:lvl2pPr marL="268287" indent="0">
              <a:buNone/>
              <a:defRPr sz="1200" b="1">
                <a:solidFill>
                  <a:schemeClr val="accent1"/>
                </a:solidFill>
              </a:defRPr>
            </a:lvl2pPr>
            <a:lvl3pPr marL="536575" indent="0">
              <a:buNone/>
              <a:defRPr sz="1200" b="1">
                <a:solidFill>
                  <a:schemeClr val="accent1"/>
                </a:solidFill>
              </a:defRPr>
            </a:lvl3pPr>
            <a:lvl4pPr marL="804862" indent="0">
              <a:buNone/>
              <a:defRPr sz="1200" b="1">
                <a:solidFill>
                  <a:schemeClr val="accent1"/>
                </a:solidFill>
              </a:defRPr>
            </a:lvl4pPr>
            <a:lvl5pPr marL="1079500" indent="0">
              <a:buNone/>
              <a:defRPr sz="1200" b="1">
                <a:solidFill>
                  <a:schemeClr val="accent1"/>
                </a:solidFill>
              </a:defRPr>
            </a:lvl5pPr>
          </a:lstStyle>
          <a:p>
            <a:pPr lvl="0"/>
            <a:r>
              <a:rPr lang="nl-NL" dirty="0"/>
              <a:t>Voornaam Achternaam</a:t>
            </a:r>
          </a:p>
        </p:txBody>
      </p:sp>
      <p:sp>
        <p:nvSpPr>
          <p:cNvPr id="9" name="Tijdelijke aanduiding voor tekst 3">
            <a:extLst>
              <a:ext uri="{FF2B5EF4-FFF2-40B4-BE49-F238E27FC236}">
                <a16:creationId xmlns:a16="http://schemas.microsoft.com/office/drawing/2014/main" id="{FD3BC51C-2238-409F-9328-C89145062101}"/>
              </a:ext>
            </a:extLst>
          </p:cNvPr>
          <p:cNvSpPr>
            <a:spLocks noGrp="1"/>
          </p:cNvSpPr>
          <p:nvPr>
            <p:ph type="body" sz="quarter" idx="32"/>
          </p:nvPr>
        </p:nvSpPr>
        <p:spPr>
          <a:xfrm>
            <a:off x="3041837" y="4346448"/>
            <a:ext cx="1476109" cy="1485008"/>
          </a:xfrm>
        </p:spPr>
        <p:txBody>
          <a:bodyPr lIns="36000" tIns="36000" rIns="36000" bIns="36000" anchor="t">
            <a:normAutofit/>
          </a:bodyPr>
          <a:lstStyle>
            <a:lvl1pPr marL="171450" indent="-109538">
              <a:lnSpc>
                <a:spcPct val="110000"/>
              </a:lnSpc>
              <a:buFont typeface="Arial" panose="020B0604020202020204" pitchFamily="34" charset="0"/>
              <a:buChar char="•"/>
              <a:defRPr sz="1200">
                <a:solidFill>
                  <a:schemeClr val="tx1"/>
                </a:solidFill>
              </a:defRPr>
            </a:lvl1pPr>
            <a:lvl2pPr marL="268288" indent="-92075">
              <a:lnSpc>
                <a:spcPct val="110000"/>
              </a:lnSpc>
              <a:buFont typeface="Calibri" panose="020F0502020204030204" pitchFamily="34" charset="0"/>
              <a:buChar char="-"/>
              <a:defRPr sz="1200">
                <a:solidFill>
                  <a:schemeClr val="tx1"/>
                </a:solidFill>
              </a:defRPr>
            </a:lvl2pPr>
            <a:lvl3pPr marL="360363" indent="-92075">
              <a:lnSpc>
                <a:spcPct val="110000"/>
              </a:lnSpc>
              <a:buFont typeface="Arial" panose="020B0604020202020204" pitchFamily="34" charset="0"/>
              <a:buChar char="•"/>
              <a:defRPr sz="1200">
                <a:solidFill>
                  <a:schemeClr val="tx1"/>
                </a:solidFill>
              </a:defRPr>
            </a:lvl3pPr>
            <a:lvl4pPr marL="536575" indent="-269875">
              <a:lnSpc>
                <a:spcPct val="110000"/>
              </a:lnSpc>
              <a:buFontTx/>
              <a:buNone/>
              <a:defRPr sz="1200">
                <a:solidFill>
                  <a:schemeClr val="tx1"/>
                </a:solidFill>
              </a:defRPr>
            </a:lvl4pPr>
            <a:lvl5pPr marL="536575" indent="-269875">
              <a:lnSpc>
                <a:spcPct val="110000"/>
              </a:lnSpc>
              <a:buFontTx/>
              <a:buNone/>
              <a:defRPr sz="1200">
                <a:solidFill>
                  <a:schemeClr val="tx1"/>
                </a:solidFill>
              </a:defRPr>
            </a:lvl5pPr>
          </a:lstStyle>
          <a:p>
            <a:pPr lvl="0"/>
            <a:r>
              <a:rPr lang="nl-NL"/>
              <a:t>Tekststijl van het model bewerken</a:t>
            </a:r>
          </a:p>
          <a:p>
            <a:pPr lvl="1"/>
            <a:r>
              <a:rPr lang="nl-NL"/>
              <a:t>Tweede niveau</a:t>
            </a:r>
          </a:p>
          <a:p>
            <a:pPr lvl="2"/>
            <a:r>
              <a:rPr lang="nl-NL"/>
              <a:t>Derde niveau</a:t>
            </a:r>
          </a:p>
        </p:txBody>
      </p:sp>
      <p:sp>
        <p:nvSpPr>
          <p:cNvPr id="10" name="Tijdelijke aanduiding voor tekst 7">
            <a:extLst>
              <a:ext uri="{FF2B5EF4-FFF2-40B4-BE49-F238E27FC236}">
                <a16:creationId xmlns:a16="http://schemas.microsoft.com/office/drawing/2014/main" id="{FE7CC972-8574-42E2-9659-D3E4970AB435}"/>
              </a:ext>
            </a:extLst>
          </p:cNvPr>
          <p:cNvSpPr>
            <a:spLocks noGrp="1"/>
          </p:cNvSpPr>
          <p:nvPr>
            <p:ph type="body" sz="quarter" idx="33" hasCustomPrompt="1"/>
          </p:nvPr>
        </p:nvSpPr>
        <p:spPr>
          <a:xfrm>
            <a:off x="3041570" y="3794697"/>
            <a:ext cx="1476375" cy="380231"/>
          </a:xfrm>
          <a:prstGeom prst="rect">
            <a:avLst/>
          </a:prstGeom>
        </p:spPr>
        <p:txBody>
          <a:bodyPr>
            <a:noAutofit/>
          </a:bodyPr>
          <a:lstStyle>
            <a:lvl1pPr marL="0" indent="0" algn="ctr">
              <a:buNone/>
              <a:defRPr sz="1200" b="0" i="1" baseline="0">
                <a:solidFill>
                  <a:schemeClr val="accent5"/>
                </a:solidFill>
              </a:defRPr>
            </a:lvl1pPr>
            <a:lvl2pPr marL="268287" indent="0">
              <a:buNone/>
              <a:defRPr sz="1200" b="1">
                <a:solidFill>
                  <a:schemeClr val="accent1"/>
                </a:solidFill>
              </a:defRPr>
            </a:lvl2pPr>
            <a:lvl3pPr marL="536575" indent="0">
              <a:buNone/>
              <a:defRPr sz="1200" b="1">
                <a:solidFill>
                  <a:schemeClr val="accent1"/>
                </a:solidFill>
              </a:defRPr>
            </a:lvl3pPr>
            <a:lvl4pPr marL="804862" indent="0">
              <a:buNone/>
              <a:defRPr sz="1200" b="1">
                <a:solidFill>
                  <a:schemeClr val="accent1"/>
                </a:solidFill>
              </a:defRPr>
            </a:lvl4pPr>
            <a:lvl5pPr marL="1079500" indent="0">
              <a:buNone/>
              <a:defRPr sz="1200" b="1">
                <a:solidFill>
                  <a:schemeClr val="accent1"/>
                </a:solidFill>
              </a:defRPr>
            </a:lvl5pPr>
          </a:lstStyle>
          <a:p>
            <a:pPr lvl="0"/>
            <a:r>
              <a:rPr lang="nl-NL" dirty="0"/>
              <a:t>functie</a:t>
            </a:r>
          </a:p>
        </p:txBody>
      </p:sp>
      <p:sp>
        <p:nvSpPr>
          <p:cNvPr id="11" name="Tijdelijke aanduiding voor tekst 7">
            <a:extLst>
              <a:ext uri="{FF2B5EF4-FFF2-40B4-BE49-F238E27FC236}">
                <a16:creationId xmlns:a16="http://schemas.microsoft.com/office/drawing/2014/main" id="{A0D77CF2-8829-47F6-9D22-9E155E733E7B}"/>
              </a:ext>
            </a:extLst>
          </p:cNvPr>
          <p:cNvSpPr>
            <a:spLocks noGrp="1"/>
          </p:cNvSpPr>
          <p:nvPr>
            <p:ph type="body" sz="quarter" idx="35" hasCustomPrompt="1"/>
          </p:nvPr>
        </p:nvSpPr>
        <p:spPr>
          <a:xfrm>
            <a:off x="4631222" y="3359223"/>
            <a:ext cx="1476375" cy="432047"/>
          </a:xfrm>
          <a:prstGeom prst="rect">
            <a:avLst/>
          </a:prstGeom>
        </p:spPr>
        <p:txBody>
          <a:bodyPr>
            <a:noAutofit/>
          </a:bodyPr>
          <a:lstStyle>
            <a:lvl1pPr marL="0" indent="0" algn="ctr">
              <a:buNone/>
              <a:defRPr sz="1200" b="1" i="0" baseline="0">
                <a:solidFill>
                  <a:schemeClr val="tx2"/>
                </a:solidFill>
              </a:defRPr>
            </a:lvl1pPr>
            <a:lvl2pPr marL="268287" indent="0">
              <a:buNone/>
              <a:defRPr sz="1200" b="1">
                <a:solidFill>
                  <a:schemeClr val="accent1"/>
                </a:solidFill>
              </a:defRPr>
            </a:lvl2pPr>
            <a:lvl3pPr marL="536575" indent="0">
              <a:buNone/>
              <a:defRPr sz="1200" b="1">
                <a:solidFill>
                  <a:schemeClr val="accent1"/>
                </a:solidFill>
              </a:defRPr>
            </a:lvl3pPr>
            <a:lvl4pPr marL="804862" indent="0">
              <a:buNone/>
              <a:defRPr sz="1200" b="1">
                <a:solidFill>
                  <a:schemeClr val="accent1"/>
                </a:solidFill>
              </a:defRPr>
            </a:lvl4pPr>
            <a:lvl5pPr marL="1079500" indent="0">
              <a:buNone/>
              <a:defRPr sz="1200" b="1">
                <a:solidFill>
                  <a:schemeClr val="accent1"/>
                </a:solidFill>
              </a:defRPr>
            </a:lvl5pPr>
          </a:lstStyle>
          <a:p>
            <a:pPr lvl="0"/>
            <a:r>
              <a:rPr lang="nl-NL" dirty="0"/>
              <a:t>Voornaam Achternaam</a:t>
            </a:r>
          </a:p>
        </p:txBody>
      </p:sp>
      <p:sp>
        <p:nvSpPr>
          <p:cNvPr id="12" name="Tijdelijke aanduiding voor tekst 3">
            <a:extLst>
              <a:ext uri="{FF2B5EF4-FFF2-40B4-BE49-F238E27FC236}">
                <a16:creationId xmlns:a16="http://schemas.microsoft.com/office/drawing/2014/main" id="{5D53A4DB-EE84-4D82-9CE1-E70A4A44D1C0}"/>
              </a:ext>
            </a:extLst>
          </p:cNvPr>
          <p:cNvSpPr>
            <a:spLocks noGrp="1"/>
          </p:cNvSpPr>
          <p:nvPr>
            <p:ph type="body" sz="quarter" idx="36"/>
          </p:nvPr>
        </p:nvSpPr>
        <p:spPr>
          <a:xfrm>
            <a:off x="4631489" y="4344736"/>
            <a:ext cx="1476109" cy="1485008"/>
          </a:xfrm>
        </p:spPr>
        <p:txBody>
          <a:bodyPr lIns="36000" tIns="36000" rIns="36000" bIns="36000" anchor="t">
            <a:normAutofit/>
          </a:bodyPr>
          <a:lstStyle>
            <a:lvl1pPr marL="171450" indent="-109538">
              <a:lnSpc>
                <a:spcPct val="110000"/>
              </a:lnSpc>
              <a:buFont typeface="Arial" panose="020B0604020202020204" pitchFamily="34" charset="0"/>
              <a:buChar char="•"/>
              <a:defRPr sz="1200">
                <a:solidFill>
                  <a:schemeClr val="tx1"/>
                </a:solidFill>
              </a:defRPr>
            </a:lvl1pPr>
            <a:lvl2pPr marL="268288" indent="-92075">
              <a:lnSpc>
                <a:spcPct val="110000"/>
              </a:lnSpc>
              <a:buFont typeface="Calibri" panose="020F0502020204030204" pitchFamily="34" charset="0"/>
              <a:buChar char="-"/>
              <a:defRPr sz="1200">
                <a:solidFill>
                  <a:schemeClr val="tx1"/>
                </a:solidFill>
              </a:defRPr>
            </a:lvl2pPr>
            <a:lvl3pPr marL="360363" indent="-92075">
              <a:lnSpc>
                <a:spcPct val="110000"/>
              </a:lnSpc>
              <a:buFont typeface="Arial" panose="020B0604020202020204" pitchFamily="34" charset="0"/>
              <a:buChar char="•"/>
              <a:defRPr sz="1200">
                <a:solidFill>
                  <a:schemeClr val="tx1"/>
                </a:solidFill>
              </a:defRPr>
            </a:lvl3pPr>
            <a:lvl4pPr marL="536575" indent="-269875">
              <a:lnSpc>
                <a:spcPct val="110000"/>
              </a:lnSpc>
              <a:buFontTx/>
              <a:buNone/>
              <a:defRPr sz="1200">
                <a:solidFill>
                  <a:schemeClr val="tx1"/>
                </a:solidFill>
              </a:defRPr>
            </a:lvl4pPr>
            <a:lvl5pPr marL="536575" indent="-269875">
              <a:lnSpc>
                <a:spcPct val="110000"/>
              </a:lnSpc>
              <a:buFontTx/>
              <a:buNone/>
              <a:defRPr sz="1200">
                <a:solidFill>
                  <a:schemeClr val="tx1"/>
                </a:solidFill>
              </a:defRPr>
            </a:lvl5pPr>
          </a:lstStyle>
          <a:p>
            <a:pPr lvl="0"/>
            <a:r>
              <a:rPr lang="nl-NL"/>
              <a:t>Tekststijl van het model bewerken</a:t>
            </a:r>
          </a:p>
          <a:p>
            <a:pPr lvl="1"/>
            <a:r>
              <a:rPr lang="nl-NL"/>
              <a:t>Tweede niveau</a:t>
            </a:r>
          </a:p>
          <a:p>
            <a:pPr lvl="2"/>
            <a:r>
              <a:rPr lang="nl-NL"/>
              <a:t>Derde niveau</a:t>
            </a:r>
          </a:p>
        </p:txBody>
      </p:sp>
      <p:sp>
        <p:nvSpPr>
          <p:cNvPr id="13" name="Tijdelijke aanduiding voor tekst 7">
            <a:extLst>
              <a:ext uri="{FF2B5EF4-FFF2-40B4-BE49-F238E27FC236}">
                <a16:creationId xmlns:a16="http://schemas.microsoft.com/office/drawing/2014/main" id="{3B9F186E-1289-47CE-9D3C-C41DD7E4AE4D}"/>
              </a:ext>
            </a:extLst>
          </p:cNvPr>
          <p:cNvSpPr>
            <a:spLocks noGrp="1"/>
          </p:cNvSpPr>
          <p:nvPr>
            <p:ph type="body" sz="quarter" idx="37" hasCustomPrompt="1"/>
          </p:nvPr>
        </p:nvSpPr>
        <p:spPr>
          <a:xfrm>
            <a:off x="4631222" y="3792985"/>
            <a:ext cx="1476375" cy="380231"/>
          </a:xfrm>
          <a:prstGeom prst="rect">
            <a:avLst/>
          </a:prstGeom>
        </p:spPr>
        <p:txBody>
          <a:bodyPr>
            <a:noAutofit/>
          </a:bodyPr>
          <a:lstStyle>
            <a:lvl1pPr marL="0" indent="0" algn="ctr">
              <a:buNone/>
              <a:defRPr sz="1200" b="0" i="1" baseline="0">
                <a:solidFill>
                  <a:schemeClr val="accent5"/>
                </a:solidFill>
              </a:defRPr>
            </a:lvl1pPr>
            <a:lvl2pPr marL="268287" indent="0">
              <a:buNone/>
              <a:defRPr sz="1200" b="1">
                <a:solidFill>
                  <a:schemeClr val="accent1"/>
                </a:solidFill>
              </a:defRPr>
            </a:lvl2pPr>
            <a:lvl3pPr marL="536575" indent="0">
              <a:buNone/>
              <a:defRPr sz="1200" b="1">
                <a:solidFill>
                  <a:schemeClr val="accent1"/>
                </a:solidFill>
              </a:defRPr>
            </a:lvl3pPr>
            <a:lvl4pPr marL="804862" indent="0">
              <a:buNone/>
              <a:defRPr sz="1200" b="1">
                <a:solidFill>
                  <a:schemeClr val="accent1"/>
                </a:solidFill>
              </a:defRPr>
            </a:lvl4pPr>
            <a:lvl5pPr marL="1079500" indent="0">
              <a:buNone/>
              <a:defRPr sz="1200" b="1">
                <a:solidFill>
                  <a:schemeClr val="accent1"/>
                </a:solidFill>
              </a:defRPr>
            </a:lvl5pPr>
          </a:lstStyle>
          <a:p>
            <a:pPr lvl="0"/>
            <a:r>
              <a:rPr lang="nl-NL" dirty="0"/>
              <a:t>functie</a:t>
            </a:r>
          </a:p>
        </p:txBody>
      </p:sp>
      <p:sp>
        <p:nvSpPr>
          <p:cNvPr id="17" name="Tijdelijke aanduiding voor tekst 7">
            <a:extLst>
              <a:ext uri="{FF2B5EF4-FFF2-40B4-BE49-F238E27FC236}">
                <a16:creationId xmlns:a16="http://schemas.microsoft.com/office/drawing/2014/main" id="{43E47F53-F1B5-44B2-A4C6-5A93E00861E1}"/>
              </a:ext>
            </a:extLst>
          </p:cNvPr>
          <p:cNvSpPr>
            <a:spLocks noGrp="1"/>
          </p:cNvSpPr>
          <p:nvPr>
            <p:ph type="body" sz="quarter" idx="47" hasCustomPrompt="1"/>
          </p:nvPr>
        </p:nvSpPr>
        <p:spPr>
          <a:xfrm>
            <a:off x="6217706" y="3367124"/>
            <a:ext cx="1476375" cy="432047"/>
          </a:xfrm>
          <a:prstGeom prst="rect">
            <a:avLst/>
          </a:prstGeom>
        </p:spPr>
        <p:txBody>
          <a:bodyPr>
            <a:noAutofit/>
          </a:bodyPr>
          <a:lstStyle>
            <a:lvl1pPr marL="0" indent="0" algn="ctr">
              <a:buNone/>
              <a:defRPr sz="1200" b="1" i="0" baseline="0">
                <a:solidFill>
                  <a:schemeClr val="tx2"/>
                </a:solidFill>
              </a:defRPr>
            </a:lvl1pPr>
            <a:lvl2pPr marL="268287" indent="0">
              <a:buNone/>
              <a:defRPr sz="1200" b="1">
                <a:solidFill>
                  <a:schemeClr val="accent1"/>
                </a:solidFill>
              </a:defRPr>
            </a:lvl2pPr>
            <a:lvl3pPr marL="536575" indent="0">
              <a:buNone/>
              <a:defRPr sz="1200" b="1">
                <a:solidFill>
                  <a:schemeClr val="accent1"/>
                </a:solidFill>
              </a:defRPr>
            </a:lvl3pPr>
            <a:lvl4pPr marL="804862" indent="0">
              <a:buNone/>
              <a:defRPr sz="1200" b="1">
                <a:solidFill>
                  <a:schemeClr val="accent1"/>
                </a:solidFill>
              </a:defRPr>
            </a:lvl4pPr>
            <a:lvl5pPr marL="1079500" indent="0">
              <a:buNone/>
              <a:defRPr sz="1200" b="1">
                <a:solidFill>
                  <a:schemeClr val="accent1"/>
                </a:solidFill>
              </a:defRPr>
            </a:lvl5pPr>
          </a:lstStyle>
          <a:p>
            <a:pPr lvl="0"/>
            <a:r>
              <a:rPr lang="nl-NL" dirty="0"/>
              <a:t>Voornaam Achternaam</a:t>
            </a:r>
          </a:p>
        </p:txBody>
      </p:sp>
      <p:sp>
        <p:nvSpPr>
          <p:cNvPr id="18" name="Tijdelijke aanduiding voor tekst 3">
            <a:extLst>
              <a:ext uri="{FF2B5EF4-FFF2-40B4-BE49-F238E27FC236}">
                <a16:creationId xmlns:a16="http://schemas.microsoft.com/office/drawing/2014/main" id="{DCC5575C-5834-4156-9EAC-8FDCAFB09BF5}"/>
              </a:ext>
            </a:extLst>
          </p:cNvPr>
          <p:cNvSpPr>
            <a:spLocks noGrp="1"/>
          </p:cNvSpPr>
          <p:nvPr>
            <p:ph type="body" sz="quarter" idx="48"/>
          </p:nvPr>
        </p:nvSpPr>
        <p:spPr>
          <a:xfrm>
            <a:off x="6217973" y="4352636"/>
            <a:ext cx="1476109" cy="1485008"/>
          </a:xfrm>
        </p:spPr>
        <p:txBody>
          <a:bodyPr lIns="36000" tIns="36000" rIns="36000" bIns="36000" anchor="t">
            <a:normAutofit/>
          </a:bodyPr>
          <a:lstStyle>
            <a:lvl1pPr marL="171450" indent="-109538">
              <a:lnSpc>
                <a:spcPct val="110000"/>
              </a:lnSpc>
              <a:buFont typeface="Arial" panose="020B0604020202020204" pitchFamily="34" charset="0"/>
              <a:buChar char="•"/>
              <a:defRPr sz="1200">
                <a:solidFill>
                  <a:schemeClr val="tx1"/>
                </a:solidFill>
              </a:defRPr>
            </a:lvl1pPr>
            <a:lvl2pPr marL="268288" indent="-92075">
              <a:lnSpc>
                <a:spcPct val="110000"/>
              </a:lnSpc>
              <a:buFont typeface="Calibri" panose="020F0502020204030204" pitchFamily="34" charset="0"/>
              <a:buChar char="-"/>
              <a:defRPr sz="1200">
                <a:solidFill>
                  <a:schemeClr val="tx1"/>
                </a:solidFill>
              </a:defRPr>
            </a:lvl2pPr>
            <a:lvl3pPr marL="360363" indent="-92075">
              <a:lnSpc>
                <a:spcPct val="110000"/>
              </a:lnSpc>
              <a:buFont typeface="Arial" panose="020B0604020202020204" pitchFamily="34" charset="0"/>
              <a:buChar char="•"/>
              <a:defRPr sz="1200">
                <a:solidFill>
                  <a:schemeClr val="tx1"/>
                </a:solidFill>
              </a:defRPr>
            </a:lvl3pPr>
            <a:lvl4pPr marL="536575" indent="-269875">
              <a:lnSpc>
                <a:spcPct val="110000"/>
              </a:lnSpc>
              <a:buFontTx/>
              <a:buNone/>
              <a:defRPr sz="1200">
                <a:solidFill>
                  <a:schemeClr val="tx1"/>
                </a:solidFill>
              </a:defRPr>
            </a:lvl4pPr>
            <a:lvl5pPr marL="536575" indent="-269875">
              <a:lnSpc>
                <a:spcPct val="110000"/>
              </a:lnSpc>
              <a:buFontTx/>
              <a:buNone/>
              <a:defRPr sz="1200">
                <a:solidFill>
                  <a:schemeClr val="tx1"/>
                </a:solidFill>
              </a:defRPr>
            </a:lvl5pPr>
          </a:lstStyle>
          <a:p>
            <a:pPr lvl="0"/>
            <a:r>
              <a:rPr lang="nl-NL"/>
              <a:t>Tekststijl van het model bewerken</a:t>
            </a:r>
          </a:p>
          <a:p>
            <a:pPr lvl="1"/>
            <a:r>
              <a:rPr lang="nl-NL"/>
              <a:t>Tweede niveau</a:t>
            </a:r>
          </a:p>
          <a:p>
            <a:pPr lvl="2"/>
            <a:r>
              <a:rPr lang="nl-NL"/>
              <a:t>Derde niveau</a:t>
            </a:r>
          </a:p>
        </p:txBody>
      </p:sp>
      <p:sp>
        <p:nvSpPr>
          <p:cNvPr id="19" name="Tijdelijke aanduiding voor tekst 7">
            <a:extLst>
              <a:ext uri="{FF2B5EF4-FFF2-40B4-BE49-F238E27FC236}">
                <a16:creationId xmlns:a16="http://schemas.microsoft.com/office/drawing/2014/main" id="{6BD41B94-D171-423F-8559-E2D1A8AB1F05}"/>
              </a:ext>
            </a:extLst>
          </p:cNvPr>
          <p:cNvSpPr>
            <a:spLocks noGrp="1"/>
          </p:cNvSpPr>
          <p:nvPr>
            <p:ph type="body" sz="quarter" idx="49" hasCustomPrompt="1"/>
          </p:nvPr>
        </p:nvSpPr>
        <p:spPr>
          <a:xfrm>
            <a:off x="6217706" y="3800885"/>
            <a:ext cx="1476375" cy="380231"/>
          </a:xfrm>
          <a:prstGeom prst="rect">
            <a:avLst/>
          </a:prstGeom>
        </p:spPr>
        <p:txBody>
          <a:bodyPr>
            <a:noAutofit/>
          </a:bodyPr>
          <a:lstStyle>
            <a:lvl1pPr marL="0" indent="0" algn="ctr">
              <a:buNone/>
              <a:defRPr sz="1200" b="0" i="1" baseline="0">
                <a:solidFill>
                  <a:schemeClr val="accent5"/>
                </a:solidFill>
              </a:defRPr>
            </a:lvl1pPr>
            <a:lvl2pPr marL="268287" indent="0">
              <a:buNone/>
              <a:defRPr sz="1200" b="1">
                <a:solidFill>
                  <a:schemeClr val="accent1"/>
                </a:solidFill>
              </a:defRPr>
            </a:lvl2pPr>
            <a:lvl3pPr marL="536575" indent="0">
              <a:buNone/>
              <a:defRPr sz="1200" b="1">
                <a:solidFill>
                  <a:schemeClr val="accent1"/>
                </a:solidFill>
              </a:defRPr>
            </a:lvl3pPr>
            <a:lvl4pPr marL="804862" indent="0">
              <a:buNone/>
              <a:defRPr sz="1200" b="1">
                <a:solidFill>
                  <a:schemeClr val="accent1"/>
                </a:solidFill>
              </a:defRPr>
            </a:lvl4pPr>
            <a:lvl5pPr marL="1079500" indent="0">
              <a:buNone/>
              <a:defRPr sz="1200" b="1">
                <a:solidFill>
                  <a:schemeClr val="accent1"/>
                </a:solidFill>
              </a:defRPr>
            </a:lvl5pPr>
          </a:lstStyle>
          <a:p>
            <a:pPr lvl="0"/>
            <a:r>
              <a:rPr lang="nl-NL" dirty="0"/>
              <a:t>functie</a:t>
            </a:r>
          </a:p>
        </p:txBody>
      </p:sp>
      <p:sp>
        <p:nvSpPr>
          <p:cNvPr id="21" name="Tijdelijke aanduiding voor tekst 5">
            <a:extLst>
              <a:ext uri="{FF2B5EF4-FFF2-40B4-BE49-F238E27FC236}">
                <a16:creationId xmlns:a16="http://schemas.microsoft.com/office/drawing/2014/main" id="{C3A3038D-57CD-46BF-9570-E1FEA10A6FEC}"/>
              </a:ext>
            </a:extLst>
          </p:cNvPr>
          <p:cNvSpPr>
            <a:spLocks noGrp="1"/>
          </p:cNvSpPr>
          <p:nvPr>
            <p:ph type="body" sz="quarter" idx="51" hasCustomPrompt="1"/>
          </p:nvPr>
        </p:nvSpPr>
        <p:spPr>
          <a:xfrm>
            <a:off x="1729073" y="1927927"/>
            <a:ext cx="915261" cy="1214437"/>
          </a:xfrm>
          <a:blipFill>
            <a:blip r:embed="rId2"/>
            <a:stretch>
              <a:fillRect/>
            </a:stretch>
          </a:blipFill>
        </p:spPr>
        <p:txBody>
          <a:bodyPr anchor="ctr"/>
          <a:lstStyle>
            <a:lvl1pPr marL="0" indent="0" algn="ctr">
              <a:lnSpc>
                <a:spcPct val="100000"/>
              </a:lnSpc>
              <a:buNone/>
              <a:defRPr sz="1000">
                <a:solidFill>
                  <a:schemeClr val="bg1">
                    <a:lumMod val="65000"/>
                  </a:schemeClr>
                </a:solidFill>
              </a:defRPr>
            </a:lvl1pPr>
          </a:lstStyle>
          <a:p>
            <a:pPr lvl="0"/>
            <a:r>
              <a:rPr lang="nl-NL" dirty="0"/>
              <a:t>Foto in cirkel:</a:t>
            </a:r>
            <a:br>
              <a:rPr lang="nl-NL" dirty="0"/>
            </a:br>
            <a:r>
              <a:rPr lang="nl-NL" dirty="0"/>
              <a:t>APPM lint &gt; Afbeelding wijzigen</a:t>
            </a:r>
          </a:p>
        </p:txBody>
      </p:sp>
      <p:sp>
        <p:nvSpPr>
          <p:cNvPr id="22" name="Tijdelijke aanduiding voor tekst 5">
            <a:extLst>
              <a:ext uri="{FF2B5EF4-FFF2-40B4-BE49-F238E27FC236}">
                <a16:creationId xmlns:a16="http://schemas.microsoft.com/office/drawing/2014/main" id="{4C7C2E3A-975E-4034-893E-CC9EF846675D}"/>
              </a:ext>
            </a:extLst>
          </p:cNvPr>
          <p:cNvSpPr>
            <a:spLocks noGrp="1"/>
          </p:cNvSpPr>
          <p:nvPr>
            <p:ph type="body" sz="quarter" idx="52" hasCustomPrompt="1"/>
          </p:nvPr>
        </p:nvSpPr>
        <p:spPr>
          <a:xfrm>
            <a:off x="3322127" y="1927927"/>
            <a:ext cx="915261" cy="1214437"/>
          </a:xfrm>
          <a:blipFill>
            <a:blip r:embed="rId2"/>
            <a:stretch>
              <a:fillRect/>
            </a:stretch>
          </a:blipFill>
        </p:spPr>
        <p:txBody>
          <a:bodyPr anchor="ctr"/>
          <a:lstStyle>
            <a:lvl1pPr marL="0" indent="0" algn="ctr">
              <a:lnSpc>
                <a:spcPct val="100000"/>
              </a:lnSpc>
              <a:buNone/>
              <a:defRPr sz="1000">
                <a:solidFill>
                  <a:schemeClr val="bg1">
                    <a:lumMod val="65000"/>
                  </a:schemeClr>
                </a:solidFill>
              </a:defRPr>
            </a:lvl1pPr>
          </a:lstStyle>
          <a:p>
            <a:pPr lvl="0"/>
            <a:r>
              <a:rPr lang="nl-NL" dirty="0"/>
              <a:t>Foto in cirkel:</a:t>
            </a:r>
            <a:br>
              <a:rPr lang="nl-NL" dirty="0"/>
            </a:br>
            <a:r>
              <a:rPr lang="nl-NL" dirty="0"/>
              <a:t>APPM lint &gt; Afbeelding wijzigen</a:t>
            </a:r>
          </a:p>
        </p:txBody>
      </p:sp>
      <p:sp>
        <p:nvSpPr>
          <p:cNvPr id="23" name="Tijdelijke aanduiding voor tekst 5">
            <a:extLst>
              <a:ext uri="{FF2B5EF4-FFF2-40B4-BE49-F238E27FC236}">
                <a16:creationId xmlns:a16="http://schemas.microsoft.com/office/drawing/2014/main" id="{3CB739F0-3E26-4B66-88AD-1082B629CEEB}"/>
              </a:ext>
            </a:extLst>
          </p:cNvPr>
          <p:cNvSpPr>
            <a:spLocks noGrp="1"/>
          </p:cNvSpPr>
          <p:nvPr>
            <p:ph type="body" sz="quarter" idx="53" hasCustomPrompt="1"/>
          </p:nvPr>
        </p:nvSpPr>
        <p:spPr>
          <a:xfrm>
            <a:off x="4911779" y="1927927"/>
            <a:ext cx="915261" cy="1214437"/>
          </a:xfrm>
          <a:blipFill>
            <a:blip r:embed="rId2"/>
            <a:stretch>
              <a:fillRect/>
            </a:stretch>
          </a:blipFill>
        </p:spPr>
        <p:txBody>
          <a:bodyPr anchor="ctr"/>
          <a:lstStyle>
            <a:lvl1pPr marL="0" indent="0" algn="ctr">
              <a:lnSpc>
                <a:spcPct val="100000"/>
              </a:lnSpc>
              <a:buNone/>
              <a:defRPr sz="1000">
                <a:solidFill>
                  <a:schemeClr val="bg1">
                    <a:lumMod val="65000"/>
                  </a:schemeClr>
                </a:solidFill>
              </a:defRPr>
            </a:lvl1pPr>
          </a:lstStyle>
          <a:p>
            <a:pPr lvl="0"/>
            <a:r>
              <a:rPr lang="nl-NL" dirty="0"/>
              <a:t>Foto in cirkel:</a:t>
            </a:r>
            <a:br>
              <a:rPr lang="nl-NL" dirty="0"/>
            </a:br>
            <a:r>
              <a:rPr lang="nl-NL" dirty="0"/>
              <a:t>APPM lint &gt; Afbeelding wijzigen</a:t>
            </a:r>
          </a:p>
        </p:txBody>
      </p:sp>
      <p:sp>
        <p:nvSpPr>
          <p:cNvPr id="24" name="Tijdelijke aanduiding voor tekst 5">
            <a:extLst>
              <a:ext uri="{FF2B5EF4-FFF2-40B4-BE49-F238E27FC236}">
                <a16:creationId xmlns:a16="http://schemas.microsoft.com/office/drawing/2014/main" id="{7009AA57-A432-4FE3-84D0-6A849CAA349F}"/>
              </a:ext>
            </a:extLst>
          </p:cNvPr>
          <p:cNvSpPr>
            <a:spLocks noGrp="1"/>
          </p:cNvSpPr>
          <p:nvPr>
            <p:ph type="body" sz="quarter" idx="54" hasCustomPrompt="1"/>
          </p:nvPr>
        </p:nvSpPr>
        <p:spPr>
          <a:xfrm>
            <a:off x="6498263" y="1927927"/>
            <a:ext cx="915261" cy="1214437"/>
          </a:xfrm>
          <a:blipFill>
            <a:blip r:embed="rId2"/>
            <a:stretch>
              <a:fillRect/>
            </a:stretch>
          </a:blipFill>
        </p:spPr>
        <p:txBody>
          <a:bodyPr anchor="ctr"/>
          <a:lstStyle>
            <a:lvl1pPr marL="0" indent="0" algn="ctr">
              <a:lnSpc>
                <a:spcPct val="100000"/>
              </a:lnSpc>
              <a:buNone/>
              <a:defRPr sz="1000">
                <a:solidFill>
                  <a:schemeClr val="bg1">
                    <a:lumMod val="65000"/>
                  </a:schemeClr>
                </a:solidFill>
              </a:defRPr>
            </a:lvl1pPr>
          </a:lstStyle>
          <a:p>
            <a:pPr lvl="0"/>
            <a:r>
              <a:rPr lang="nl-NL" dirty="0"/>
              <a:t>Foto in cirkel:</a:t>
            </a:r>
            <a:br>
              <a:rPr lang="nl-NL" dirty="0"/>
            </a:br>
            <a:r>
              <a:rPr lang="nl-NL" dirty="0"/>
              <a:t>APPM lint &gt; Afbeelding wijzigen</a:t>
            </a:r>
          </a:p>
        </p:txBody>
      </p:sp>
      <p:sp>
        <p:nvSpPr>
          <p:cNvPr id="25" name="Tekstvak 24">
            <a:extLst>
              <a:ext uri="{FF2B5EF4-FFF2-40B4-BE49-F238E27FC236}">
                <a16:creationId xmlns:a16="http://schemas.microsoft.com/office/drawing/2014/main" id="{03E47EE8-42B3-487F-9757-79D0679F428F}"/>
              </a:ext>
            </a:extLst>
          </p:cNvPr>
          <p:cNvSpPr txBox="1"/>
          <p:nvPr userDrawn="1"/>
        </p:nvSpPr>
        <p:spPr>
          <a:xfrm>
            <a:off x="18288" y="6882384"/>
            <a:ext cx="3358292" cy="153888"/>
          </a:xfrm>
          <a:prstGeom prst="rect">
            <a:avLst/>
          </a:prstGeom>
          <a:noFill/>
        </p:spPr>
        <p:txBody>
          <a:bodyPr wrap="none" lIns="0" tIns="0" rIns="0" bIns="0" rtlCol="0">
            <a:spAutoFit/>
          </a:bodyPr>
          <a:lstStyle/>
          <a:p>
            <a:r>
              <a:rPr lang="nl-NL" sz="1000" dirty="0">
                <a:solidFill>
                  <a:schemeClr val="bg1">
                    <a:lumMod val="65000"/>
                  </a:schemeClr>
                </a:solidFill>
              </a:rPr>
              <a:t>Verwijder eventueel de teamleden die niet gebruikt worden</a:t>
            </a:r>
          </a:p>
        </p:txBody>
      </p:sp>
      <p:pic>
        <p:nvPicPr>
          <p:cNvPr id="20" name="Afbeelding 19">
            <a:extLst>
              <a:ext uri="{FF2B5EF4-FFF2-40B4-BE49-F238E27FC236}">
                <a16:creationId xmlns:a16="http://schemas.microsoft.com/office/drawing/2014/main" id="{6C3F5DFB-8239-4D32-B81D-C83AE2E9A713}"/>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313538" y="88336"/>
            <a:ext cx="764623" cy="521938"/>
          </a:xfrm>
          <a:prstGeom prst="rect">
            <a:avLst/>
          </a:prstGeom>
        </p:spPr>
      </p:pic>
    </p:spTree>
    <p:extLst>
      <p:ext uri="{BB962C8B-B14F-4D97-AF65-F5344CB8AC3E}">
        <p14:creationId xmlns:p14="http://schemas.microsoft.com/office/powerpoint/2010/main" val="261056747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9" name="Tijdelijke aanduiding voor inhoud 8"/>
          <p:cNvSpPr>
            <a:spLocks noGrp="1" noSelect="1"/>
          </p:cNvSpPr>
          <p:nvPr>
            <p:ph sz="quarter" idx="13"/>
          </p:nvPr>
        </p:nvSpPr>
        <p:spPr bwMode="gray">
          <a:xfrm>
            <a:off x="4975971" y="3366000"/>
            <a:ext cx="3816000" cy="27864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11" name="Tijdelijke aanduiding voor inhoud 10"/>
          <p:cNvSpPr>
            <a:spLocks noGrp="1" noSelect="1"/>
          </p:cNvSpPr>
          <p:nvPr>
            <p:ph sz="quarter" idx="14"/>
          </p:nvPr>
        </p:nvSpPr>
        <p:spPr bwMode="gray">
          <a:xfrm>
            <a:off x="781971" y="3366000"/>
            <a:ext cx="3816000" cy="27864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2" name="Tijdelijke aanduiding voor datum 1"/>
          <p:cNvSpPr>
            <a:spLocks noGrp="1" noSelect="1"/>
          </p:cNvSpPr>
          <p:nvPr>
            <p:ph type="dt" sz="half" idx="15"/>
          </p:nvPr>
        </p:nvSpPr>
        <p:spPr bwMode="gray"/>
        <p:txBody>
          <a:bodyPr/>
          <a:lstStyle/>
          <a:p>
            <a:fld id="{2D1277E9-F704-4CFD-B73A-443B538B0297}" type="datetime1">
              <a:rPr lang="nl-NL" smtClean="0"/>
              <a:t>10-4-2020</a:t>
            </a:fld>
            <a:endParaRPr lang="nl-NL" dirty="0"/>
          </a:p>
        </p:txBody>
      </p:sp>
      <p:sp>
        <p:nvSpPr>
          <p:cNvPr id="3" name="Tijdelijke aanduiding voor voettekst 2"/>
          <p:cNvSpPr>
            <a:spLocks noGrp="1" noSelect="1"/>
          </p:cNvSpPr>
          <p:nvPr>
            <p:ph type="ftr" sz="quarter" idx="16"/>
          </p:nvPr>
        </p:nvSpPr>
        <p:spPr bwMode="gray"/>
        <p:txBody>
          <a:bodyPr/>
          <a:lstStyle/>
          <a:p>
            <a:r>
              <a:rPr lang="nl-NL" dirty="0" smtClean="0"/>
              <a:t>Via Invoegen | Koptekst en voettekst kunt u de tekst wijzigen</a:t>
            </a:r>
            <a:endParaRPr lang="nl-NL" dirty="0"/>
          </a:p>
        </p:txBody>
      </p:sp>
      <p:sp>
        <p:nvSpPr>
          <p:cNvPr id="4" name="Tijdelijke aanduiding voor dianummer 3"/>
          <p:cNvSpPr>
            <a:spLocks noGrp="1" noSelect="1"/>
          </p:cNvSpPr>
          <p:nvPr>
            <p:ph type="sldNum" sz="quarter" idx="17"/>
          </p:nvPr>
        </p:nvSpPr>
        <p:spPr bwMode="gray"/>
        <p:txBody>
          <a:bodyPr/>
          <a:lstStyle/>
          <a:p>
            <a:r>
              <a:rPr lang="nl-NL" dirty="0" smtClean="0"/>
              <a:t>| </a:t>
            </a:r>
            <a:fld id="{5A73F218-DCB0-4894-9B51-05C25669D534}" type="slidenum">
              <a:rPr lang="nl-NL" smtClean="0"/>
              <a:pPr/>
              <a:t>‹nr.›</a:t>
            </a:fld>
            <a:endParaRPr lang="nl-NL" dirty="0"/>
          </a:p>
        </p:txBody>
      </p:sp>
      <p:sp>
        <p:nvSpPr>
          <p:cNvPr id="5" name="Title 4"/>
          <p:cNvSpPr>
            <a:spLocks noGrp="1" noSelect="1"/>
          </p:cNvSpPr>
          <p:nvPr>
            <p:ph type="title" hasCustomPrompt="1"/>
          </p:nvPr>
        </p:nvSpPr>
        <p:spPr bwMode="gray">
          <a:xfrm>
            <a:off x="781971" y="1998333"/>
            <a:ext cx="8010000" cy="1143000"/>
          </a:xfrm>
        </p:spPr>
        <p:txBody>
          <a:bodyPr/>
          <a:lstStyle>
            <a:lvl1pPr>
              <a:defRPr/>
            </a:lvl1pPr>
          </a:lstStyle>
          <a:p>
            <a:r>
              <a:rPr lang="nl-NL" dirty="0" smtClean="0"/>
              <a:t>Titel</a:t>
            </a:r>
            <a:endParaRPr lang="nl-NL" dirty="0"/>
          </a:p>
        </p:txBody>
      </p:sp>
    </p:spTree>
    <p:extLst>
      <p:ext uri="{BB962C8B-B14F-4D97-AF65-F5344CB8AC3E}">
        <p14:creationId xmlns:p14="http://schemas.microsoft.com/office/powerpoint/2010/main" val="1043127614"/>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otodia">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2" name="Afgeronde rechthoek 31"/>
          <p:cNvSpPr>
            <a:spLocks noSelect="1"/>
          </p:cNvSpPr>
          <p:nvPr userDrawn="1"/>
        </p:nvSpPr>
        <p:spPr bwMode="gray">
          <a:xfrm>
            <a:off x="-1731443" y="98556"/>
            <a:ext cx="1609522" cy="47706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smtClean="0">
                <a:solidFill>
                  <a:schemeClr val="tx1"/>
                </a:solidFill>
              </a:rPr>
              <a:t>Deze dia  is zo gemaakt dat je zelf een afbeelding kan invoegen. </a:t>
            </a:r>
          </a:p>
          <a:p>
            <a:pPr algn="l"/>
            <a:endParaRPr lang="nl-NL" sz="1000" noProof="1" smtClean="0">
              <a:solidFill>
                <a:schemeClr val="tx1"/>
              </a:solidFill>
            </a:endParaRPr>
          </a:p>
          <a:p>
            <a:pPr algn="l"/>
            <a:r>
              <a:rPr lang="nl-NL" sz="1000" noProof="1" smtClean="0">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smtClean="0">
              <a:solidFill>
                <a:schemeClr val="tx1"/>
              </a:solidFill>
            </a:endParaRPr>
          </a:p>
          <a:p>
            <a:pPr algn="l"/>
            <a:r>
              <a:rPr lang="nl-NL" sz="1000" noProof="1" smtClean="0">
                <a:solidFill>
                  <a:schemeClr val="tx1"/>
                </a:solidFill>
              </a:rPr>
              <a:t>Klik niet op Overal toepassen omdat de afbeelding dan op alle dia’s komt. Met ctrl + z kan je dit ongedaan maken.</a:t>
            </a:r>
          </a:p>
          <a:p>
            <a:pPr algn="l"/>
            <a:endParaRPr lang="nl-NL" sz="1000" noProof="1" smtClean="0">
              <a:solidFill>
                <a:schemeClr val="tx1"/>
              </a:solidFill>
            </a:endParaRPr>
          </a:p>
          <a:p>
            <a:pPr algn="l"/>
            <a:r>
              <a:rPr lang="nl-NL" sz="1000" noProof="1" smtClean="0">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
        <p:nvSpPr>
          <p:cNvPr id="30" name="Rechthoek 29"/>
          <p:cNvSpPr>
            <a:spLocks noSelect="1"/>
          </p:cNvSpPr>
          <p:nvPr userDrawn="1"/>
        </p:nvSpPr>
        <p:spPr bwMode="white">
          <a:xfrm>
            <a:off x="0" y="0"/>
            <a:ext cx="7884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3" name="Groep 30"/>
          <p:cNvGrpSpPr>
            <a:grpSpLocks noSelect="1"/>
          </p:cNvGrpSpPr>
          <p:nvPr userDrawn="1"/>
        </p:nvGrpSpPr>
        <p:grpSpPr bwMode="black">
          <a:xfrm>
            <a:off x="182563" y="163513"/>
            <a:ext cx="425450" cy="1447800"/>
            <a:chOff x="182563" y="163513"/>
            <a:chExt cx="425450" cy="1447800"/>
          </a:xfrm>
          <a:solidFill>
            <a:srgbClr val="FF0000"/>
          </a:solidFill>
        </p:grpSpPr>
        <p:sp>
          <p:nvSpPr>
            <p:cNvPr id="3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4" name="Tijdelijke aanduiding voor datum 3"/>
          <p:cNvSpPr>
            <a:spLocks noGrp="1" noSelect="1"/>
          </p:cNvSpPr>
          <p:nvPr userDrawn="1">
            <p:ph type="dt" sz="half" idx="10"/>
          </p:nvPr>
        </p:nvSpPr>
        <p:spPr bwMode="gray"/>
        <p:txBody>
          <a:bodyPr/>
          <a:lstStyle/>
          <a:p>
            <a:fld id="{AB71B66F-B9F3-4AD6-A701-448160D8D8F1}" type="datetime1">
              <a:rPr lang="nl-NL" smtClean="0"/>
              <a:t>10-4-2020</a:t>
            </a:fld>
            <a:endParaRPr lang="nl-NL" dirty="0"/>
          </a:p>
        </p:txBody>
      </p:sp>
      <p:sp>
        <p:nvSpPr>
          <p:cNvPr id="5" name="Tijdelijke aanduiding voor voettekst 4"/>
          <p:cNvSpPr>
            <a:spLocks noGrp="1" noSelect="1"/>
          </p:cNvSpPr>
          <p:nvPr userDrawn="1">
            <p:ph type="ftr" sz="quarter" idx="11"/>
          </p:nvPr>
        </p:nvSpPr>
        <p:spPr bwMode="gray"/>
        <p:txBody>
          <a:bodyPr/>
          <a:lstStyle/>
          <a:p>
            <a:r>
              <a:rPr lang="nl-NL" dirty="0" smtClean="0"/>
              <a:t>Via Invoegen | Koptekst en voettekst kunt u de tekst wijzigen</a:t>
            </a:r>
            <a:endParaRPr lang="nl-NL" dirty="0"/>
          </a:p>
        </p:txBody>
      </p:sp>
      <p:sp>
        <p:nvSpPr>
          <p:cNvPr id="6" name="Tijdelijke aanduiding voor dianummer 5"/>
          <p:cNvSpPr>
            <a:spLocks noGrp="1" noSelect="1"/>
          </p:cNvSpPr>
          <p:nvPr userDrawn="1">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extLst>
      <p:ext uri="{BB962C8B-B14F-4D97-AF65-F5344CB8AC3E}">
        <p14:creationId xmlns:p14="http://schemas.microsoft.com/office/powerpoint/2010/main" val="1631231614"/>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smtClean="0"/>
              <a:t>Titel</a:t>
            </a:r>
            <a:endParaRPr lang="nl-NL" noProof="1"/>
          </a:p>
        </p:txBody>
      </p:sp>
      <p:sp>
        <p:nvSpPr>
          <p:cNvPr id="3" name="Tijdelijke aanduiding voor datum 2"/>
          <p:cNvSpPr>
            <a:spLocks noGrp="1" noSelect="1"/>
          </p:cNvSpPr>
          <p:nvPr>
            <p:ph type="dt" sz="half" idx="10"/>
          </p:nvPr>
        </p:nvSpPr>
        <p:spPr bwMode="gray"/>
        <p:txBody>
          <a:bodyPr/>
          <a:lstStyle/>
          <a:p>
            <a:fld id="{1A77BA14-42C5-46AA-9FAD-892BA193696F}" type="datetime1">
              <a:rPr lang="nl-NL" smtClean="0"/>
              <a:t>10-4-2020</a:t>
            </a:fld>
            <a:endParaRPr lang="nl-NL" dirty="0"/>
          </a:p>
        </p:txBody>
      </p:sp>
      <p:sp>
        <p:nvSpPr>
          <p:cNvPr id="4" name="Tijdelijke aanduiding voor voettekst 3"/>
          <p:cNvSpPr>
            <a:spLocks noGrp="1" noSelect="1"/>
          </p:cNvSpPr>
          <p:nvPr>
            <p:ph type="ftr" sz="quarter" idx="11"/>
          </p:nvPr>
        </p:nvSpPr>
        <p:spPr bwMode="gray"/>
        <p:txBody>
          <a:bodyPr/>
          <a:lstStyle/>
          <a:p>
            <a:r>
              <a:rPr lang="nl-NL" dirty="0" smtClean="0"/>
              <a:t>Via Invoegen | Koptekst en voettekst kunt u de tekst wijzigen</a:t>
            </a:r>
            <a:endParaRPr lang="nl-NL" dirty="0"/>
          </a:p>
        </p:txBody>
      </p:sp>
      <p:sp>
        <p:nvSpPr>
          <p:cNvPr id="5" name="Tijdelijke aanduiding voor dianummer 4"/>
          <p:cNvSpPr>
            <a:spLocks noGrp="1" noSelect="1"/>
          </p:cNvSpPr>
          <p:nvPr>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extLst>
      <p:ext uri="{BB962C8B-B14F-4D97-AF65-F5344CB8AC3E}">
        <p14:creationId xmlns:p14="http://schemas.microsoft.com/office/powerpoint/2010/main" val="2058117379"/>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Leeg met logo">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fld id="{DD87E8CE-33A9-43EE-B25B-F09963B573BA}" type="datetime1">
              <a:rPr lang="nl-NL" smtClean="0"/>
              <a:t>10-4-2020</a:t>
            </a:fld>
            <a:endParaRPr lang="nl-NL" dirty="0"/>
          </a:p>
        </p:txBody>
      </p:sp>
      <p:sp>
        <p:nvSpPr>
          <p:cNvPr id="3" name="Tijdelijke aanduiding voor voettekst 2"/>
          <p:cNvSpPr>
            <a:spLocks noGrp="1" noSelect="1"/>
          </p:cNvSpPr>
          <p:nvPr>
            <p:ph type="ftr" sz="quarter" idx="11"/>
          </p:nvPr>
        </p:nvSpPr>
        <p:spPr bwMode="gray"/>
        <p:txBody>
          <a:bodyPr/>
          <a:lstStyle/>
          <a:p>
            <a:r>
              <a:rPr lang="nl-NL" dirty="0" smtClean="0"/>
              <a:t>Via Invoegen | Koptekst en voettekst kunt u de tekst wijzigen</a:t>
            </a:r>
            <a:endParaRPr lang="nl-NL" dirty="0"/>
          </a:p>
        </p:txBody>
      </p:sp>
      <p:sp>
        <p:nvSpPr>
          <p:cNvPr id="4" name="Tijdelijke aanduiding voor dianummer 3"/>
          <p:cNvSpPr>
            <a:spLocks noGrp="1" noSelect="1"/>
          </p:cNvSpPr>
          <p:nvPr>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extLst>
      <p:ext uri="{BB962C8B-B14F-4D97-AF65-F5344CB8AC3E}">
        <p14:creationId xmlns:p14="http://schemas.microsoft.com/office/powerpoint/2010/main" val="36631167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fld id="{D1BCA4B4-8389-46FE-AE0C-0A1FAFD8F720}" type="datetime1">
              <a:rPr lang="nl-NL" smtClean="0"/>
              <a:t>10-4-2020</a:t>
            </a:fld>
            <a:endParaRPr lang="nl-NL" dirty="0"/>
          </a:p>
        </p:txBody>
      </p:sp>
      <p:sp>
        <p:nvSpPr>
          <p:cNvPr id="3" name="Tijdelijke aanduiding voor voettekst 2"/>
          <p:cNvSpPr>
            <a:spLocks noGrp="1" noSelect="1"/>
          </p:cNvSpPr>
          <p:nvPr>
            <p:ph type="ftr" sz="quarter" idx="11"/>
          </p:nvPr>
        </p:nvSpPr>
        <p:spPr bwMode="gray"/>
        <p:txBody>
          <a:bodyPr/>
          <a:lstStyle/>
          <a:p>
            <a:r>
              <a:rPr lang="nl-NL" dirty="0" smtClean="0"/>
              <a:t>Via Invoegen | Koptekst en voettekst kunt u de tekst wijzigen</a:t>
            </a:r>
            <a:endParaRPr lang="nl-NL" dirty="0"/>
          </a:p>
        </p:txBody>
      </p:sp>
      <p:sp>
        <p:nvSpPr>
          <p:cNvPr id="4" name="Tijdelijke aanduiding voor dianummer 3"/>
          <p:cNvSpPr>
            <a:spLocks noGrp="1" noSelect="1"/>
          </p:cNvSpPr>
          <p:nvPr>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extLst>
      <p:ext uri="{BB962C8B-B14F-4D97-AF65-F5344CB8AC3E}">
        <p14:creationId xmlns:p14="http://schemas.microsoft.com/office/powerpoint/2010/main" val="3088913216"/>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Titelstijl van model bewerken</a:t>
            </a:r>
          </a:p>
        </p:txBody>
      </p:sp>
      <p:sp>
        <p:nvSpPr>
          <p:cNvPr id="3" name="Sub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Klik om de titelstijl van het model te bewerken</a:t>
            </a:r>
          </a:p>
        </p:txBody>
      </p:sp>
      <p:sp>
        <p:nvSpPr>
          <p:cNvPr id="4" name="Tijdelijke aanduiding voor datum 3"/>
          <p:cNvSpPr>
            <a:spLocks noGrp="1"/>
          </p:cNvSpPr>
          <p:nvPr>
            <p:ph type="dt" sz="half" idx="10"/>
          </p:nvPr>
        </p:nvSpPr>
        <p:spPr/>
        <p:txBody>
          <a:bodyPr/>
          <a:lstStyle>
            <a:lvl1pPr>
              <a:defRPr/>
            </a:lvl1pPr>
          </a:lstStyle>
          <a:p>
            <a:pPr>
              <a:defRPr/>
            </a:pPr>
            <a:fld id="{D1C07D77-B44F-4A30-ADF6-9D0D30946FB6}" type="datetime1">
              <a:rPr lang="nl-NL" altLang="nl-NL"/>
              <a:pPr>
                <a:defRPr/>
              </a:pPr>
              <a:t>10-4-2020</a:t>
            </a:fld>
            <a:endParaRPr lang="en-US" altLang="nl-NL"/>
          </a:p>
        </p:txBody>
      </p:sp>
      <p:sp>
        <p:nvSpPr>
          <p:cNvPr id="5" name="Tijdelijke aanduiding voor voettekst 4"/>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6" name="Tijdelijke aanduiding voor dianummer 5"/>
          <p:cNvSpPr>
            <a:spLocks noGrp="1"/>
          </p:cNvSpPr>
          <p:nvPr>
            <p:ph type="sldNum" sz="quarter" idx="12"/>
          </p:nvPr>
        </p:nvSpPr>
        <p:spPr/>
        <p:txBody>
          <a:bodyPr/>
          <a:lstStyle>
            <a:lvl1pPr>
              <a:defRPr/>
            </a:lvl1pPr>
          </a:lstStyle>
          <a:p>
            <a:pPr>
              <a:defRPr/>
            </a:pPr>
            <a:r>
              <a:rPr lang="en-US" altLang="nl-NL"/>
              <a:t>Slide </a:t>
            </a:r>
            <a:fld id="{549764F7-5517-4318-B67E-AD4F335111C8}" type="slidenum">
              <a:rPr lang="en-US" altLang="nl-NL"/>
              <a:pPr>
                <a:defRPr/>
              </a:pPr>
              <a:t>‹nr.›</a:t>
            </a:fld>
            <a:endParaRPr lang="en-US" altLang="nl-NL"/>
          </a:p>
        </p:txBody>
      </p:sp>
    </p:spTree>
    <p:extLst>
      <p:ext uri="{BB962C8B-B14F-4D97-AF65-F5344CB8AC3E}">
        <p14:creationId xmlns:p14="http://schemas.microsoft.com/office/powerpoint/2010/main" val="228023236"/>
      </p:ext>
    </p:extLst>
  </p:cSld>
  <p:clrMapOvr>
    <a:masterClrMapping/>
  </p:clrMapOvr>
  <p:transition spd="slow">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inhoud 2"/>
          <p:cNvSpPr>
            <a:spLocks noGrp="1"/>
          </p:cNvSpPr>
          <p:nvPr>
            <p:ph idx="1"/>
          </p:nvPr>
        </p:nvSpPr>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pPr>
              <a:defRPr/>
            </a:pPr>
            <a:fld id="{01B2E11E-7468-4CD4-9D8D-0FC44C3C8609}" type="datetime1">
              <a:rPr lang="nl-NL" altLang="nl-NL"/>
              <a:pPr>
                <a:defRPr/>
              </a:pPr>
              <a:t>10-4-2020</a:t>
            </a:fld>
            <a:endParaRPr lang="en-US" altLang="nl-NL"/>
          </a:p>
        </p:txBody>
      </p:sp>
      <p:sp>
        <p:nvSpPr>
          <p:cNvPr id="5" name="Tijdelijke aanduiding voor voettekst 4"/>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6" name="Tijdelijke aanduiding voor dianummer 5"/>
          <p:cNvSpPr>
            <a:spLocks noGrp="1"/>
          </p:cNvSpPr>
          <p:nvPr>
            <p:ph type="sldNum" sz="quarter" idx="12"/>
          </p:nvPr>
        </p:nvSpPr>
        <p:spPr/>
        <p:txBody>
          <a:bodyPr/>
          <a:lstStyle>
            <a:lvl1pPr>
              <a:defRPr/>
            </a:lvl1pPr>
          </a:lstStyle>
          <a:p>
            <a:pPr>
              <a:defRPr/>
            </a:pPr>
            <a:r>
              <a:rPr lang="en-US" altLang="nl-NL"/>
              <a:t>Slide </a:t>
            </a:r>
            <a:fld id="{FB1BA5AB-7BF4-4E06-8DBA-01A5B5E563D2}" type="slidenum">
              <a:rPr lang="en-US" altLang="nl-NL"/>
              <a:pPr>
                <a:defRPr/>
              </a:pPr>
              <a:t>‹nr.›</a:t>
            </a:fld>
            <a:endParaRPr lang="en-US" altLang="nl-NL"/>
          </a:p>
        </p:txBody>
      </p:sp>
    </p:spTree>
    <p:extLst>
      <p:ext uri="{BB962C8B-B14F-4D97-AF65-F5344CB8AC3E}">
        <p14:creationId xmlns:p14="http://schemas.microsoft.com/office/powerpoint/2010/main" val="4114054970"/>
      </p:ext>
    </p:extLst>
  </p:cSld>
  <p:clrMapOvr>
    <a:masterClrMapping/>
  </p:clrMapOvr>
  <p:transition spd="slow">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nl-NL"/>
              <a:t>Titelstijl van model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tekststijl van het model te bewerken</a:t>
            </a:r>
          </a:p>
        </p:txBody>
      </p:sp>
      <p:sp>
        <p:nvSpPr>
          <p:cNvPr id="4" name="Tijdelijke aanduiding voor datum 3"/>
          <p:cNvSpPr>
            <a:spLocks noGrp="1"/>
          </p:cNvSpPr>
          <p:nvPr>
            <p:ph type="dt" sz="half" idx="10"/>
          </p:nvPr>
        </p:nvSpPr>
        <p:spPr/>
        <p:txBody>
          <a:bodyPr/>
          <a:lstStyle>
            <a:lvl1pPr>
              <a:defRPr/>
            </a:lvl1pPr>
          </a:lstStyle>
          <a:p>
            <a:pPr>
              <a:defRPr/>
            </a:pPr>
            <a:fld id="{8D7DBE88-9928-4F7F-BBB5-54C2FE652E2E}" type="datetime1">
              <a:rPr lang="nl-NL" altLang="nl-NL"/>
              <a:pPr>
                <a:defRPr/>
              </a:pPr>
              <a:t>10-4-2020</a:t>
            </a:fld>
            <a:endParaRPr lang="en-US" altLang="nl-NL"/>
          </a:p>
        </p:txBody>
      </p:sp>
      <p:sp>
        <p:nvSpPr>
          <p:cNvPr id="5" name="Tijdelijke aanduiding voor voettekst 4"/>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6" name="Tijdelijke aanduiding voor dianummer 5"/>
          <p:cNvSpPr>
            <a:spLocks noGrp="1"/>
          </p:cNvSpPr>
          <p:nvPr>
            <p:ph type="sldNum" sz="quarter" idx="12"/>
          </p:nvPr>
        </p:nvSpPr>
        <p:spPr/>
        <p:txBody>
          <a:bodyPr/>
          <a:lstStyle>
            <a:lvl1pPr>
              <a:defRPr/>
            </a:lvl1pPr>
          </a:lstStyle>
          <a:p>
            <a:pPr>
              <a:defRPr/>
            </a:pPr>
            <a:r>
              <a:rPr lang="en-US" altLang="nl-NL"/>
              <a:t>Slide </a:t>
            </a:r>
            <a:fld id="{6BF7E3B5-2EBF-424B-90B8-2EA22032559C}" type="slidenum">
              <a:rPr lang="en-US" altLang="nl-NL"/>
              <a:pPr>
                <a:defRPr/>
              </a:pPr>
              <a:t>‹nr.›</a:t>
            </a:fld>
            <a:endParaRPr lang="en-US" altLang="nl-NL"/>
          </a:p>
        </p:txBody>
      </p:sp>
    </p:spTree>
    <p:extLst>
      <p:ext uri="{BB962C8B-B14F-4D97-AF65-F5344CB8AC3E}">
        <p14:creationId xmlns:p14="http://schemas.microsoft.com/office/powerpoint/2010/main" val="1108829293"/>
      </p:ext>
    </p:extLst>
  </p:cSld>
  <p:clrMapOvr>
    <a:masterClrMapping/>
  </p:clrMapOvr>
  <p:transition spd="slow">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inhoud 2"/>
          <p:cNvSpPr>
            <a:spLocks noGrp="1"/>
          </p:cNvSpPr>
          <p:nvPr>
            <p:ph sz="half" idx="1"/>
          </p:nvPr>
        </p:nvSpPr>
        <p:spPr>
          <a:xfrm>
            <a:off x="381000" y="2133600"/>
            <a:ext cx="38100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343400" y="2133600"/>
            <a:ext cx="38100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lvl1pPr>
              <a:defRPr/>
            </a:lvl1pPr>
          </a:lstStyle>
          <a:p>
            <a:pPr>
              <a:defRPr/>
            </a:pPr>
            <a:fld id="{4461E2CC-994E-442D-91AC-0E07E663C0F1}" type="datetime1">
              <a:rPr lang="nl-NL" altLang="nl-NL"/>
              <a:pPr>
                <a:defRPr/>
              </a:pPr>
              <a:t>10-4-2020</a:t>
            </a:fld>
            <a:endParaRPr lang="en-US" altLang="nl-NL"/>
          </a:p>
        </p:txBody>
      </p:sp>
      <p:sp>
        <p:nvSpPr>
          <p:cNvPr id="6" name="Tijdelijke aanduiding voor voettekst 5"/>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7" name="Tijdelijke aanduiding voor dianummer 6"/>
          <p:cNvSpPr>
            <a:spLocks noGrp="1"/>
          </p:cNvSpPr>
          <p:nvPr>
            <p:ph type="sldNum" sz="quarter" idx="12"/>
          </p:nvPr>
        </p:nvSpPr>
        <p:spPr/>
        <p:txBody>
          <a:bodyPr/>
          <a:lstStyle>
            <a:lvl1pPr>
              <a:defRPr/>
            </a:lvl1pPr>
          </a:lstStyle>
          <a:p>
            <a:pPr>
              <a:defRPr/>
            </a:pPr>
            <a:r>
              <a:rPr lang="en-US" altLang="nl-NL"/>
              <a:t>Slide </a:t>
            </a:r>
            <a:fld id="{546EE30F-FA5E-465C-A722-0172354751E4}" type="slidenum">
              <a:rPr lang="en-US" altLang="nl-NL"/>
              <a:pPr>
                <a:defRPr/>
              </a:pPr>
              <a:t>‹nr.›</a:t>
            </a:fld>
            <a:endParaRPr lang="en-US" altLang="nl-NL"/>
          </a:p>
        </p:txBody>
      </p:sp>
    </p:spTree>
    <p:extLst>
      <p:ext uri="{BB962C8B-B14F-4D97-AF65-F5344CB8AC3E}">
        <p14:creationId xmlns:p14="http://schemas.microsoft.com/office/powerpoint/2010/main" val="735159093"/>
      </p:ext>
    </p:extLst>
  </p:cSld>
  <p:clrMapOvr>
    <a:masterClrMapping/>
  </p:clrMapOvr>
  <p:transition spd="slow">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lvl1pPr>
              <a:defRPr/>
            </a:lvl1pPr>
          </a:lstStyle>
          <a:p>
            <a:pPr>
              <a:defRPr/>
            </a:pPr>
            <a:fld id="{28607919-2B78-4039-99E3-83E3577C2021}" type="datetime1">
              <a:rPr lang="nl-NL" altLang="nl-NL"/>
              <a:pPr>
                <a:defRPr/>
              </a:pPr>
              <a:t>10-4-2020</a:t>
            </a:fld>
            <a:endParaRPr lang="en-US" altLang="nl-NL"/>
          </a:p>
        </p:txBody>
      </p:sp>
      <p:sp>
        <p:nvSpPr>
          <p:cNvPr id="8" name="Tijdelijke aanduiding voor voettekst 7"/>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9" name="Tijdelijke aanduiding voor dianummer 8"/>
          <p:cNvSpPr>
            <a:spLocks noGrp="1"/>
          </p:cNvSpPr>
          <p:nvPr>
            <p:ph type="sldNum" sz="quarter" idx="12"/>
          </p:nvPr>
        </p:nvSpPr>
        <p:spPr/>
        <p:txBody>
          <a:bodyPr/>
          <a:lstStyle>
            <a:lvl1pPr>
              <a:defRPr/>
            </a:lvl1pPr>
          </a:lstStyle>
          <a:p>
            <a:pPr>
              <a:defRPr/>
            </a:pPr>
            <a:r>
              <a:rPr lang="en-US" altLang="nl-NL"/>
              <a:t>Slide </a:t>
            </a:r>
            <a:fld id="{35A7F676-014C-48CC-A8B2-E7CBF4DC4A3A}" type="slidenum">
              <a:rPr lang="en-US" altLang="nl-NL"/>
              <a:pPr>
                <a:defRPr/>
              </a:pPr>
              <a:t>‹nr.›</a:t>
            </a:fld>
            <a:endParaRPr lang="en-US" altLang="nl-NL"/>
          </a:p>
        </p:txBody>
      </p:sp>
    </p:spTree>
    <p:extLst>
      <p:ext uri="{BB962C8B-B14F-4D97-AF65-F5344CB8AC3E}">
        <p14:creationId xmlns:p14="http://schemas.microsoft.com/office/powerpoint/2010/main" val="2996892393"/>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eldia rood appm en klantlogos">
    <p:spTree>
      <p:nvGrpSpPr>
        <p:cNvPr id="1" name=""/>
        <p:cNvGrpSpPr/>
        <p:nvPr/>
      </p:nvGrpSpPr>
      <p:grpSpPr>
        <a:xfrm>
          <a:off x="0" y="0"/>
          <a:ext cx="0" cy="0"/>
          <a:chOff x="0" y="0"/>
          <a:chExt cx="0" cy="0"/>
        </a:xfrm>
      </p:grpSpPr>
      <p:sp>
        <p:nvSpPr>
          <p:cNvPr id="18" name="Rechthoek 17">
            <a:extLst>
              <a:ext uri="{FF2B5EF4-FFF2-40B4-BE49-F238E27FC236}">
                <a16:creationId xmlns:a16="http://schemas.microsoft.com/office/drawing/2014/main" id="{0569351E-FE12-47DC-A52F-28704D5ACDF0}"/>
              </a:ext>
            </a:extLst>
          </p:cNvPr>
          <p:cNvSpPr/>
          <p:nvPr userDrawn="1"/>
        </p:nvSpPr>
        <p:spPr>
          <a:xfrm>
            <a:off x="1" y="4508500"/>
            <a:ext cx="9224963" cy="2349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dirty="0" err="1"/>
          </a:p>
        </p:txBody>
      </p:sp>
      <p:sp>
        <p:nvSpPr>
          <p:cNvPr id="4" name="Tijdelijke aanduiding voor datum 3">
            <a:extLst>
              <a:ext uri="{FF2B5EF4-FFF2-40B4-BE49-F238E27FC236}">
                <a16:creationId xmlns:a16="http://schemas.microsoft.com/office/drawing/2014/main" id="{00DA23CB-C984-409B-85C7-3AAE15121A1B}"/>
              </a:ext>
            </a:extLst>
          </p:cNvPr>
          <p:cNvSpPr>
            <a:spLocks noGrp="1"/>
          </p:cNvSpPr>
          <p:nvPr>
            <p:ph type="dt" sz="half" idx="10"/>
          </p:nvPr>
        </p:nvSpPr>
        <p:spPr>
          <a:xfrm>
            <a:off x="7440931" y="5358133"/>
            <a:ext cx="768350" cy="365125"/>
          </a:xfrm>
          <a:prstGeom prst="rect">
            <a:avLst/>
          </a:prstGeom>
        </p:spPr>
        <p:txBody>
          <a:bodyPr lIns="72000"/>
          <a:lstStyle>
            <a:lvl1pPr>
              <a:defRPr sz="1000">
                <a:solidFill>
                  <a:schemeClr val="accent1"/>
                </a:solidFill>
              </a:defRPr>
            </a:lvl1pPr>
          </a:lstStyle>
          <a:p>
            <a:r>
              <a:rPr lang="nl-NL" dirty="0"/>
              <a:t>| </a:t>
            </a:r>
            <a:fld id="{129D23C3-5CCB-4BD7-A405-5FEE8FF67A38}" type="datetimeFigureOut">
              <a:rPr lang="nl-NL" smtClean="0"/>
              <a:pPr/>
              <a:t>10-4-2020</a:t>
            </a:fld>
            <a:endParaRPr lang="nl-NL" dirty="0"/>
          </a:p>
        </p:txBody>
      </p:sp>
      <p:sp>
        <p:nvSpPr>
          <p:cNvPr id="5" name="Tijdelijke aanduiding voor voettekst 4">
            <a:extLst>
              <a:ext uri="{FF2B5EF4-FFF2-40B4-BE49-F238E27FC236}">
                <a16:creationId xmlns:a16="http://schemas.microsoft.com/office/drawing/2014/main" id="{E15B8A48-B627-4726-AFD4-F6FAD8DDCC87}"/>
              </a:ext>
            </a:extLst>
          </p:cNvPr>
          <p:cNvSpPr>
            <a:spLocks noGrp="1"/>
          </p:cNvSpPr>
          <p:nvPr>
            <p:ph type="ftr" sz="quarter" idx="11"/>
          </p:nvPr>
        </p:nvSpPr>
        <p:spPr>
          <a:xfrm>
            <a:off x="4652962" y="5358133"/>
            <a:ext cx="2776538" cy="365125"/>
          </a:xfrm>
          <a:prstGeom prst="rect">
            <a:avLst/>
          </a:prstGeom>
        </p:spPr>
        <p:txBody>
          <a:bodyPr rIns="0"/>
          <a:lstStyle>
            <a:lvl1pPr algn="r">
              <a:defRPr sz="1000">
                <a:solidFill>
                  <a:schemeClr val="accent1"/>
                </a:solidFill>
              </a:defRPr>
            </a:lvl1pPr>
          </a:lstStyle>
          <a:p>
            <a:r>
              <a:rPr lang="nl-NL" dirty="0"/>
              <a:t>Voettekst</a:t>
            </a:r>
          </a:p>
        </p:txBody>
      </p:sp>
      <p:sp>
        <p:nvSpPr>
          <p:cNvPr id="6" name="Tijdelijke aanduiding voor dianummer 5">
            <a:extLst>
              <a:ext uri="{FF2B5EF4-FFF2-40B4-BE49-F238E27FC236}">
                <a16:creationId xmlns:a16="http://schemas.microsoft.com/office/drawing/2014/main" id="{E2C86B90-1974-4A17-A487-21FB24606700}"/>
              </a:ext>
            </a:extLst>
          </p:cNvPr>
          <p:cNvSpPr>
            <a:spLocks noGrp="1"/>
          </p:cNvSpPr>
          <p:nvPr>
            <p:ph type="sldNum" sz="quarter" idx="12"/>
          </p:nvPr>
        </p:nvSpPr>
        <p:spPr>
          <a:xfrm>
            <a:off x="929641" y="5358133"/>
            <a:ext cx="3561397" cy="365125"/>
          </a:xfrm>
          <a:prstGeom prst="rect">
            <a:avLst/>
          </a:prstGeom>
        </p:spPr>
        <p:txBody>
          <a:bodyPr rIns="216000"/>
          <a:lstStyle>
            <a:lvl1pPr algn="l">
              <a:defRPr sz="1000">
                <a:solidFill>
                  <a:schemeClr val="accent1"/>
                </a:solidFill>
              </a:defRPr>
            </a:lvl1pPr>
          </a:lstStyle>
          <a:p>
            <a:fld id="{AFBD53EC-30F9-471F-9AD2-82D2E5A244AA}" type="slidenum">
              <a:rPr lang="nl-NL" smtClean="0"/>
              <a:pPr/>
              <a:t>‹nr.›</a:t>
            </a:fld>
            <a:endParaRPr lang="nl-NL" dirty="0"/>
          </a:p>
        </p:txBody>
      </p:sp>
      <p:sp>
        <p:nvSpPr>
          <p:cNvPr id="8" name="Rechthoek 7">
            <a:extLst>
              <a:ext uri="{FF2B5EF4-FFF2-40B4-BE49-F238E27FC236}">
                <a16:creationId xmlns:a16="http://schemas.microsoft.com/office/drawing/2014/main" id="{37B75B7F-F704-4D2C-894B-EA23E5EA5412}"/>
              </a:ext>
            </a:extLst>
          </p:cNvPr>
          <p:cNvSpPr/>
          <p:nvPr userDrawn="1"/>
        </p:nvSpPr>
        <p:spPr>
          <a:xfrm>
            <a:off x="811531" y="3581400"/>
            <a:ext cx="7515225" cy="18059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9" name="Titel 8">
            <a:extLst>
              <a:ext uri="{FF2B5EF4-FFF2-40B4-BE49-F238E27FC236}">
                <a16:creationId xmlns:a16="http://schemas.microsoft.com/office/drawing/2014/main" id="{2364F7F1-1161-4511-B49B-05BA36D8A159}"/>
              </a:ext>
            </a:extLst>
          </p:cNvPr>
          <p:cNvSpPr>
            <a:spLocks noGrp="1"/>
          </p:cNvSpPr>
          <p:nvPr>
            <p:ph type="title" hasCustomPrompt="1"/>
          </p:nvPr>
        </p:nvSpPr>
        <p:spPr>
          <a:xfrm>
            <a:off x="818388" y="3755441"/>
            <a:ext cx="7507224" cy="753059"/>
          </a:xfrm>
          <a:solidFill>
            <a:schemeClr val="tx2"/>
          </a:solidFill>
        </p:spPr>
        <p:txBody>
          <a:bodyPr wrap="square" lIns="648000" tIns="144000" rIns="180000" bIns="108000" anchor="b">
            <a:spAutoFit/>
          </a:bodyPr>
          <a:lstStyle>
            <a:lvl1pPr>
              <a:defRPr sz="3600" b="1">
                <a:solidFill>
                  <a:schemeClr val="bg1"/>
                </a:solidFill>
                <a:latin typeface="+mj-lt"/>
              </a:defRPr>
            </a:lvl1pPr>
          </a:lstStyle>
          <a:p>
            <a:r>
              <a:rPr lang="nl-NL" dirty="0"/>
              <a:t>Presentatiestijl Tour de Force</a:t>
            </a:r>
          </a:p>
        </p:txBody>
      </p:sp>
      <p:sp>
        <p:nvSpPr>
          <p:cNvPr id="11" name="Tijdelijke aanduiding voor tekst 10">
            <a:extLst>
              <a:ext uri="{FF2B5EF4-FFF2-40B4-BE49-F238E27FC236}">
                <a16:creationId xmlns:a16="http://schemas.microsoft.com/office/drawing/2014/main" id="{73BB7AAE-926F-4932-AA91-BB20F21E5D31}"/>
              </a:ext>
            </a:extLst>
          </p:cNvPr>
          <p:cNvSpPr>
            <a:spLocks noGrp="1"/>
          </p:cNvSpPr>
          <p:nvPr>
            <p:ph type="body" sz="quarter" idx="13"/>
          </p:nvPr>
        </p:nvSpPr>
        <p:spPr>
          <a:xfrm>
            <a:off x="816769" y="4425046"/>
            <a:ext cx="7498556" cy="957725"/>
          </a:xfrm>
          <a:solidFill>
            <a:schemeClr val="tx2"/>
          </a:solidFill>
        </p:spPr>
        <p:txBody>
          <a:bodyPr lIns="655200" rIns="144000" bIns="36000">
            <a:noAutofit/>
          </a:bodyPr>
          <a:lstStyle>
            <a:lvl1pPr marL="0" indent="0">
              <a:buNone/>
              <a:defRPr sz="2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a:t>Tekststijl van het model bewerken</a:t>
            </a:r>
          </a:p>
        </p:txBody>
      </p:sp>
      <p:sp>
        <p:nvSpPr>
          <p:cNvPr id="15" name="Tijdelijke aanduiding voor tekst 11">
            <a:extLst>
              <a:ext uri="{FF2B5EF4-FFF2-40B4-BE49-F238E27FC236}">
                <a16:creationId xmlns:a16="http://schemas.microsoft.com/office/drawing/2014/main" id="{261632F0-2D8D-443E-8BE4-881D28A56090}"/>
              </a:ext>
            </a:extLst>
          </p:cNvPr>
          <p:cNvSpPr>
            <a:spLocks noGrp="1"/>
          </p:cNvSpPr>
          <p:nvPr>
            <p:ph type="body" sz="quarter" idx="17" hasCustomPrompt="1"/>
          </p:nvPr>
        </p:nvSpPr>
        <p:spPr>
          <a:xfrm>
            <a:off x="1569080" y="5918944"/>
            <a:ext cx="1622177" cy="642194"/>
          </a:xfrm>
          <a:noFill/>
          <a:ln>
            <a:noFill/>
          </a:ln>
        </p:spPr>
        <p:txBody>
          <a:bodyPr anchor="ctr"/>
          <a:lstStyle>
            <a:lvl1pPr marL="0" indent="0">
              <a:lnSpc>
                <a:spcPct val="150000"/>
              </a:lnSpc>
              <a:buNone/>
              <a:defRPr sz="700" b="0">
                <a:solidFill>
                  <a:schemeClr val="bg1">
                    <a:lumMod val="50000"/>
                  </a:schemeClr>
                </a:solidFill>
                <a:latin typeface="Segoe UI" panose="020B0502040204020203" pitchFamily="34" charset="0"/>
                <a:cs typeface="Segoe UI" panose="020B0502040204020203" pitchFamily="34" charset="0"/>
              </a:defRPr>
            </a:lvl1pPr>
          </a:lstStyle>
          <a:p>
            <a:pPr lvl="0"/>
            <a:r>
              <a:rPr lang="nl-NL" dirty="0"/>
              <a:t>Klantlogo invoegen? Selecteer dit vlak &gt; APPM lint &gt; Logo wijzigen</a:t>
            </a:r>
          </a:p>
        </p:txBody>
      </p:sp>
      <p:sp>
        <p:nvSpPr>
          <p:cNvPr id="16" name="Tijdelijke aanduiding voor tekst 11">
            <a:extLst>
              <a:ext uri="{FF2B5EF4-FFF2-40B4-BE49-F238E27FC236}">
                <a16:creationId xmlns:a16="http://schemas.microsoft.com/office/drawing/2014/main" id="{FA0C7C92-FDD7-4F14-AA90-E98AAFBCE3A4}"/>
              </a:ext>
            </a:extLst>
          </p:cNvPr>
          <p:cNvSpPr>
            <a:spLocks noGrp="1"/>
          </p:cNvSpPr>
          <p:nvPr>
            <p:ph type="body" sz="quarter" idx="18" hasCustomPrompt="1"/>
          </p:nvPr>
        </p:nvSpPr>
        <p:spPr>
          <a:xfrm>
            <a:off x="5903336" y="5918944"/>
            <a:ext cx="1622177" cy="642194"/>
          </a:xfrm>
          <a:noFill/>
          <a:ln>
            <a:noFill/>
          </a:ln>
        </p:spPr>
        <p:txBody>
          <a:bodyPr anchor="ctr"/>
          <a:lstStyle>
            <a:lvl1pPr marL="0" indent="0">
              <a:lnSpc>
                <a:spcPct val="150000"/>
              </a:lnSpc>
              <a:buNone/>
              <a:defRPr sz="700" b="0">
                <a:solidFill>
                  <a:schemeClr val="bg1">
                    <a:lumMod val="50000"/>
                  </a:schemeClr>
                </a:solidFill>
                <a:latin typeface="Segoe UI" panose="020B0502040204020203" pitchFamily="34" charset="0"/>
                <a:cs typeface="Segoe UI" panose="020B0502040204020203" pitchFamily="34" charset="0"/>
              </a:defRPr>
            </a:lvl1pPr>
          </a:lstStyle>
          <a:p>
            <a:pPr lvl="0"/>
            <a:r>
              <a:rPr lang="nl-NL" dirty="0"/>
              <a:t>Klantlogo invoegen? Selecteer dit vlak &gt; APPM lint &gt; Logo wijzigen</a:t>
            </a:r>
          </a:p>
        </p:txBody>
      </p:sp>
      <p:sp>
        <p:nvSpPr>
          <p:cNvPr id="2" name="Rechthoek 1">
            <a:extLst>
              <a:ext uri="{FF2B5EF4-FFF2-40B4-BE49-F238E27FC236}">
                <a16:creationId xmlns:a16="http://schemas.microsoft.com/office/drawing/2014/main" id="{1F1A14E2-8C7A-4A43-834D-646C0A3630D9}"/>
              </a:ext>
            </a:extLst>
          </p:cNvPr>
          <p:cNvSpPr/>
          <p:nvPr userDrawn="1"/>
        </p:nvSpPr>
        <p:spPr>
          <a:xfrm>
            <a:off x="0" y="0"/>
            <a:ext cx="170260" cy="4508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dirty="0" err="1"/>
          </a:p>
        </p:txBody>
      </p:sp>
      <p:sp>
        <p:nvSpPr>
          <p:cNvPr id="17" name="Rechthoek 16">
            <a:extLst>
              <a:ext uri="{FF2B5EF4-FFF2-40B4-BE49-F238E27FC236}">
                <a16:creationId xmlns:a16="http://schemas.microsoft.com/office/drawing/2014/main" id="{A4D55D10-041C-4EAE-B49F-2F7C46D27138}"/>
              </a:ext>
            </a:extLst>
          </p:cNvPr>
          <p:cNvSpPr/>
          <p:nvPr userDrawn="1"/>
        </p:nvSpPr>
        <p:spPr>
          <a:xfrm>
            <a:off x="8973741" y="0"/>
            <a:ext cx="170260" cy="4508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dirty="0" err="1"/>
          </a:p>
        </p:txBody>
      </p:sp>
      <p:sp>
        <p:nvSpPr>
          <p:cNvPr id="7" name="Rechthoek 6">
            <a:extLst>
              <a:ext uri="{FF2B5EF4-FFF2-40B4-BE49-F238E27FC236}">
                <a16:creationId xmlns:a16="http://schemas.microsoft.com/office/drawing/2014/main" id="{CDA2D201-3D7F-465B-A6AB-E0A89DC8F26A}"/>
              </a:ext>
            </a:extLst>
          </p:cNvPr>
          <p:cNvSpPr/>
          <p:nvPr userDrawn="1"/>
        </p:nvSpPr>
        <p:spPr>
          <a:xfrm>
            <a:off x="0" y="3"/>
            <a:ext cx="9144000" cy="296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dirty="0" err="1"/>
          </a:p>
        </p:txBody>
      </p:sp>
      <p:sp>
        <p:nvSpPr>
          <p:cNvPr id="19" name="Tekstvak 18">
            <a:extLst>
              <a:ext uri="{FF2B5EF4-FFF2-40B4-BE49-F238E27FC236}">
                <a16:creationId xmlns:a16="http://schemas.microsoft.com/office/drawing/2014/main" id="{6870934E-8AE6-4327-978E-44D232BF160D}"/>
              </a:ext>
            </a:extLst>
          </p:cNvPr>
          <p:cNvSpPr txBox="1"/>
          <p:nvPr userDrawn="1"/>
        </p:nvSpPr>
        <p:spPr>
          <a:xfrm>
            <a:off x="18288" y="6882384"/>
            <a:ext cx="3321422" cy="153888"/>
          </a:xfrm>
          <a:prstGeom prst="rect">
            <a:avLst/>
          </a:prstGeom>
          <a:noFill/>
        </p:spPr>
        <p:txBody>
          <a:bodyPr wrap="none" lIns="0" tIns="0" rIns="0" bIns="0" rtlCol="0">
            <a:spAutoFit/>
          </a:bodyPr>
          <a:lstStyle/>
          <a:p>
            <a:r>
              <a:rPr lang="nl-NL" sz="1000" dirty="0">
                <a:solidFill>
                  <a:schemeClr val="bg1">
                    <a:lumMod val="65000"/>
                  </a:schemeClr>
                </a:solidFill>
              </a:rPr>
              <a:t>Afbeelding wijzigen? </a:t>
            </a:r>
            <a:r>
              <a:rPr lang="nl-NL" sz="1000" dirty="0" err="1">
                <a:solidFill>
                  <a:schemeClr val="bg1">
                    <a:lumMod val="65000"/>
                  </a:schemeClr>
                </a:solidFill>
              </a:rPr>
              <a:t>appm</a:t>
            </a:r>
            <a:r>
              <a:rPr lang="nl-NL" sz="1000" dirty="0">
                <a:solidFill>
                  <a:schemeClr val="bg1">
                    <a:lumMod val="65000"/>
                  </a:schemeClr>
                </a:solidFill>
              </a:rPr>
              <a:t> lint &gt; achtergrondfoto wijzigen</a:t>
            </a:r>
          </a:p>
        </p:txBody>
      </p:sp>
      <p:pic>
        <p:nvPicPr>
          <p:cNvPr id="20" name="Afbeelding 19">
            <a:extLst>
              <a:ext uri="{FF2B5EF4-FFF2-40B4-BE49-F238E27FC236}">
                <a16:creationId xmlns:a16="http://schemas.microsoft.com/office/drawing/2014/main" id="{8F5F6F81-8B69-49A3-B609-806298BA823A}"/>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3905591" y="5713513"/>
            <a:ext cx="1413780" cy="965058"/>
          </a:xfrm>
          <a:prstGeom prst="rect">
            <a:avLst/>
          </a:prstGeom>
        </p:spPr>
      </p:pic>
    </p:spTree>
    <p:extLst>
      <p:ext uri="{BB962C8B-B14F-4D97-AF65-F5344CB8AC3E}">
        <p14:creationId xmlns:p14="http://schemas.microsoft.com/office/powerpoint/2010/main" val="181442429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datum 2"/>
          <p:cNvSpPr>
            <a:spLocks noGrp="1"/>
          </p:cNvSpPr>
          <p:nvPr>
            <p:ph type="dt" sz="half" idx="10"/>
          </p:nvPr>
        </p:nvSpPr>
        <p:spPr/>
        <p:txBody>
          <a:bodyPr/>
          <a:lstStyle>
            <a:lvl1pPr>
              <a:defRPr/>
            </a:lvl1pPr>
          </a:lstStyle>
          <a:p>
            <a:pPr>
              <a:defRPr/>
            </a:pPr>
            <a:fld id="{1C8E9FD2-28E2-4C85-9BB8-3865E6ACE3FC}" type="datetime1">
              <a:rPr lang="nl-NL" altLang="nl-NL"/>
              <a:pPr>
                <a:defRPr/>
              </a:pPr>
              <a:t>10-4-2020</a:t>
            </a:fld>
            <a:endParaRPr lang="en-US" altLang="nl-NL"/>
          </a:p>
        </p:txBody>
      </p:sp>
      <p:sp>
        <p:nvSpPr>
          <p:cNvPr id="4" name="Tijdelijke aanduiding voor voettekst 3"/>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5" name="Tijdelijke aanduiding voor dianummer 4"/>
          <p:cNvSpPr>
            <a:spLocks noGrp="1"/>
          </p:cNvSpPr>
          <p:nvPr>
            <p:ph type="sldNum" sz="quarter" idx="12"/>
          </p:nvPr>
        </p:nvSpPr>
        <p:spPr/>
        <p:txBody>
          <a:bodyPr/>
          <a:lstStyle>
            <a:lvl1pPr>
              <a:defRPr/>
            </a:lvl1pPr>
          </a:lstStyle>
          <a:p>
            <a:pPr>
              <a:defRPr/>
            </a:pPr>
            <a:r>
              <a:rPr lang="en-US" altLang="nl-NL"/>
              <a:t>Slide </a:t>
            </a:r>
            <a:fld id="{4BA891A7-4EAC-44AC-A9C8-75888724D6EB}" type="slidenum">
              <a:rPr lang="en-US" altLang="nl-NL"/>
              <a:pPr>
                <a:defRPr/>
              </a:pPr>
              <a:t>‹nr.›</a:t>
            </a:fld>
            <a:endParaRPr lang="en-US" altLang="nl-NL"/>
          </a:p>
        </p:txBody>
      </p:sp>
    </p:spTree>
    <p:extLst>
      <p:ext uri="{BB962C8B-B14F-4D97-AF65-F5344CB8AC3E}">
        <p14:creationId xmlns:p14="http://schemas.microsoft.com/office/powerpoint/2010/main" val="1841186466"/>
      </p:ext>
    </p:extLst>
  </p:cSld>
  <p:clrMapOvr>
    <a:masterClrMapping/>
  </p:clrMapOvr>
  <p:transition spd="slow">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lvl1pPr>
              <a:defRPr/>
            </a:lvl1pPr>
          </a:lstStyle>
          <a:p>
            <a:pPr>
              <a:defRPr/>
            </a:pPr>
            <a:fld id="{4E65CF9B-47A1-4633-993E-50DB35D78520}" type="datetime1">
              <a:rPr lang="nl-NL" altLang="nl-NL"/>
              <a:pPr>
                <a:defRPr/>
              </a:pPr>
              <a:t>10-4-2020</a:t>
            </a:fld>
            <a:endParaRPr lang="en-US" altLang="nl-NL"/>
          </a:p>
        </p:txBody>
      </p:sp>
      <p:sp>
        <p:nvSpPr>
          <p:cNvPr id="3" name="Tijdelijke aanduiding voor voettekst 2"/>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4" name="Tijdelijke aanduiding voor dianummer 3"/>
          <p:cNvSpPr>
            <a:spLocks noGrp="1"/>
          </p:cNvSpPr>
          <p:nvPr>
            <p:ph type="sldNum" sz="quarter" idx="12"/>
          </p:nvPr>
        </p:nvSpPr>
        <p:spPr/>
        <p:txBody>
          <a:bodyPr/>
          <a:lstStyle>
            <a:lvl1pPr>
              <a:defRPr/>
            </a:lvl1pPr>
          </a:lstStyle>
          <a:p>
            <a:pPr>
              <a:defRPr/>
            </a:pPr>
            <a:r>
              <a:rPr lang="en-US" altLang="nl-NL"/>
              <a:t>Slide </a:t>
            </a:r>
            <a:fld id="{A34EDC41-A4AE-4B26-BA8C-3E7FBDB599C3}" type="slidenum">
              <a:rPr lang="en-US" altLang="nl-NL"/>
              <a:pPr>
                <a:defRPr/>
              </a:pPr>
              <a:t>‹nr.›</a:t>
            </a:fld>
            <a:endParaRPr lang="en-US" altLang="nl-NL"/>
          </a:p>
        </p:txBody>
      </p:sp>
    </p:spTree>
    <p:extLst>
      <p:ext uri="{BB962C8B-B14F-4D97-AF65-F5344CB8AC3E}">
        <p14:creationId xmlns:p14="http://schemas.microsoft.com/office/powerpoint/2010/main" val="3502321989"/>
      </p:ext>
    </p:extLst>
  </p:cSld>
  <p:clrMapOvr>
    <a:masterClrMapping/>
  </p:clrMapOvr>
  <p:transition spd="slow">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Titelstijl van model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4"/>
          <p:cNvSpPr>
            <a:spLocks noGrp="1"/>
          </p:cNvSpPr>
          <p:nvPr>
            <p:ph type="dt" sz="half" idx="10"/>
          </p:nvPr>
        </p:nvSpPr>
        <p:spPr/>
        <p:txBody>
          <a:bodyPr/>
          <a:lstStyle>
            <a:lvl1pPr>
              <a:defRPr/>
            </a:lvl1pPr>
          </a:lstStyle>
          <a:p>
            <a:pPr>
              <a:defRPr/>
            </a:pPr>
            <a:fld id="{471B9F2C-1A74-457F-A43E-22A2C75D8022}" type="datetime1">
              <a:rPr lang="nl-NL" altLang="nl-NL"/>
              <a:pPr>
                <a:defRPr/>
              </a:pPr>
              <a:t>10-4-2020</a:t>
            </a:fld>
            <a:endParaRPr lang="en-US" altLang="nl-NL"/>
          </a:p>
        </p:txBody>
      </p:sp>
      <p:sp>
        <p:nvSpPr>
          <p:cNvPr id="6" name="Tijdelijke aanduiding voor voettekst 5"/>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7" name="Tijdelijke aanduiding voor dianummer 6"/>
          <p:cNvSpPr>
            <a:spLocks noGrp="1"/>
          </p:cNvSpPr>
          <p:nvPr>
            <p:ph type="sldNum" sz="quarter" idx="12"/>
          </p:nvPr>
        </p:nvSpPr>
        <p:spPr/>
        <p:txBody>
          <a:bodyPr/>
          <a:lstStyle>
            <a:lvl1pPr>
              <a:defRPr/>
            </a:lvl1pPr>
          </a:lstStyle>
          <a:p>
            <a:pPr>
              <a:defRPr/>
            </a:pPr>
            <a:r>
              <a:rPr lang="en-US" altLang="nl-NL"/>
              <a:t>Slide </a:t>
            </a:r>
            <a:fld id="{1C23C4F2-7D77-4CA2-B0BC-A6346BA8E81D}" type="slidenum">
              <a:rPr lang="en-US" altLang="nl-NL"/>
              <a:pPr>
                <a:defRPr/>
              </a:pPr>
              <a:t>‹nr.›</a:t>
            </a:fld>
            <a:endParaRPr lang="en-US" altLang="nl-NL"/>
          </a:p>
        </p:txBody>
      </p:sp>
    </p:spTree>
    <p:extLst>
      <p:ext uri="{BB962C8B-B14F-4D97-AF65-F5344CB8AC3E}">
        <p14:creationId xmlns:p14="http://schemas.microsoft.com/office/powerpoint/2010/main" val="59751277"/>
      </p:ext>
    </p:extLst>
  </p:cSld>
  <p:clrMapOvr>
    <a:masterClrMapping/>
  </p:clrMapOvr>
  <p:transition spd="slow">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4"/>
          <p:cNvSpPr>
            <a:spLocks noGrp="1"/>
          </p:cNvSpPr>
          <p:nvPr>
            <p:ph type="dt" sz="half" idx="10"/>
          </p:nvPr>
        </p:nvSpPr>
        <p:spPr/>
        <p:txBody>
          <a:bodyPr/>
          <a:lstStyle>
            <a:lvl1pPr>
              <a:defRPr/>
            </a:lvl1pPr>
          </a:lstStyle>
          <a:p>
            <a:pPr>
              <a:defRPr/>
            </a:pPr>
            <a:fld id="{D54EE577-0720-4CBF-8529-62FE3F3BC0CC}" type="datetime1">
              <a:rPr lang="nl-NL" altLang="nl-NL"/>
              <a:pPr>
                <a:defRPr/>
              </a:pPr>
              <a:t>10-4-2020</a:t>
            </a:fld>
            <a:endParaRPr lang="en-US" altLang="nl-NL"/>
          </a:p>
        </p:txBody>
      </p:sp>
      <p:sp>
        <p:nvSpPr>
          <p:cNvPr id="6" name="Tijdelijke aanduiding voor voettekst 5"/>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7" name="Tijdelijke aanduiding voor dianummer 6"/>
          <p:cNvSpPr>
            <a:spLocks noGrp="1"/>
          </p:cNvSpPr>
          <p:nvPr>
            <p:ph type="sldNum" sz="quarter" idx="12"/>
          </p:nvPr>
        </p:nvSpPr>
        <p:spPr/>
        <p:txBody>
          <a:bodyPr/>
          <a:lstStyle>
            <a:lvl1pPr>
              <a:defRPr/>
            </a:lvl1pPr>
          </a:lstStyle>
          <a:p>
            <a:pPr>
              <a:defRPr/>
            </a:pPr>
            <a:r>
              <a:rPr lang="en-US" altLang="nl-NL"/>
              <a:t>Slide </a:t>
            </a:r>
            <a:fld id="{893D9B47-A4B8-4348-8A00-CA0F5252A13D}" type="slidenum">
              <a:rPr lang="en-US" altLang="nl-NL"/>
              <a:pPr>
                <a:defRPr/>
              </a:pPr>
              <a:t>‹nr.›</a:t>
            </a:fld>
            <a:endParaRPr lang="en-US" altLang="nl-NL"/>
          </a:p>
        </p:txBody>
      </p:sp>
    </p:spTree>
    <p:extLst>
      <p:ext uri="{BB962C8B-B14F-4D97-AF65-F5344CB8AC3E}">
        <p14:creationId xmlns:p14="http://schemas.microsoft.com/office/powerpoint/2010/main" val="3775512495"/>
      </p:ext>
    </p:extLst>
  </p:cSld>
  <p:clrMapOvr>
    <a:masterClrMapping/>
  </p:clrMapOvr>
  <p:transition spd="slow">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verticale tekst 2"/>
          <p:cNvSpPr>
            <a:spLocks noGrp="1"/>
          </p:cNvSpPr>
          <p:nvPr>
            <p:ph type="body" orient="vert" idx="1"/>
          </p:nvPr>
        </p:nvSpPr>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pPr>
              <a:defRPr/>
            </a:pPr>
            <a:fld id="{B6A02075-57F9-41A1-AE30-6511BC1755C3}" type="datetime1">
              <a:rPr lang="nl-NL" altLang="nl-NL"/>
              <a:pPr>
                <a:defRPr/>
              </a:pPr>
              <a:t>10-4-2020</a:t>
            </a:fld>
            <a:endParaRPr lang="en-US" altLang="nl-NL"/>
          </a:p>
        </p:txBody>
      </p:sp>
      <p:sp>
        <p:nvSpPr>
          <p:cNvPr id="5" name="Tijdelijke aanduiding voor voettekst 4"/>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6" name="Tijdelijke aanduiding voor dianummer 5"/>
          <p:cNvSpPr>
            <a:spLocks noGrp="1"/>
          </p:cNvSpPr>
          <p:nvPr>
            <p:ph type="sldNum" sz="quarter" idx="12"/>
          </p:nvPr>
        </p:nvSpPr>
        <p:spPr/>
        <p:txBody>
          <a:bodyPr/>
          <a:lstStyle>
            <a:lvl1pPr>
              <a:defRPr/>
            </a:lvl1pPr>
          </a:lstStyle>
          <a:p>
            <a:pPr>
              <a:defRPr/>
            </a:pPr>
            <a:r>
              <a:rPr lang="en-US" altLang="nl-NL"/>
              <a:t>Slide </a:t>
            </a:r>
            <a:fld id="{C9F68B2C-2B7F-4BB7-B452-962FEDE5B4D6}" type="slidenum">
              <a:rPr lang="en-US" altLang="nl-NL"/>
              <a:pPr>
                <a:defRPr/>
              </a:pPr>
              <a:t>‹nr.›</a:t>
            </a:fld>
            <a:endParaRPr lang="en-US" altLang="nl-NL"/>
          </a:p>
        </p:txBody>
      </p:sp>
    </p:spTree>
    <p:extLst>
      <p:ext uri="{BB962C8B-B14F-4D97-AF65-F5344CB8AC3E}">
        <p14:creationId xmlns:p14="http://schemas.microsoft.com/office/powerpoint/2010/main" val="3799002000"/>
      </p:ext>
    </p:extLst>
  </p:cSld>
  <p:clrMapOvr>
    <a:masterClrMapping/>
  </p:clrMapOvr>
  <p:transition spd="slow">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210300" y="762000"/>
            <a:ext cx="1943100" cy="5334000"/>
          </a:xfrm>
        </p:spPr>
        <p:txBody>
          <a:bodyPr vert="eaVert"/>
          <a:lstStyle/>
          <a:p>
            <a:r>
              <a:rPr lang="nl-NL"/>
              <a:t>Titelstijl van model bewerken</a:t>
            </a:r>
          </a:p>
        </p:txBody>
      </p:sp>
      <p:sp>
        <p:nvSpPr>
          <p:cNvPr id="3" name="Tijdelijke aanduiding voor verticale tekst 2"/>
          <p:cNvSpPr>
            <a:spLocks noGrp="1"/>
          </p:cNvSpPr>
          <p:nvPr>
            <p:ph type="body" orient="vert" idx="1"/>
          </p:nvPr>
        </p:nvSpPr>
        <p:spPr>
          <a:xfrm>
            <a:off x="381000" y="762000"/>
            <a:ext cx="5676900" cy="5334000"/>
          </a:xfrm>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pPr>
              <a:defRPr/>
            </a:pPr>
            <a:fld id="{BEA58C32-9CBB-4B54-9217-E52D4BBE0E10}" type="datetime1">
              <a:rPr lang="nl-NL" altLang="nl-NL"/>
              <a:pPr>
                <a:defRPr/>
              </a:pPr>
              <a:t>10-4-2020</a:t>
            </a:fld>
            <a:endParaRPr lang="en-US" altLang="nl-NL"/>
          </a:p>
        </p:txBody>
      </p:sp>
      <p:sp>
        <p:nvSpPr>
          <p:cNvPr id="5" name="Tijdelijke aanduiding voor voettekst 4"/>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6" name="Tijdelijke aanduiding voor dianummer 5"/>
          <p:cNvSpPr>
            <a:spLocks noGrp="1"/>
          </p:cNvSpPr>
          <p:nvPr>
            <p:ph type="sldNum" sz="quarter" idx="12"/>
          </p:nvPr>
        </p:nvSpPr>
        <p:spPr/>
        <p:txBody>
          <a:bodyPr/>
          <a:lstStyle>
            <a:lvl1pPr>
              <a:defRPr/>
            </a:lvl1pPr>
          </a:lstStyle>
          <a:p>
            <a:pPr>
              <a:defRPr/>
            </a:pPr>
            <a:r>
              <a:rPr lang="en-US" altLang="nl-NL"/>
              <a:t>Slide </a:t>
            </a:r>
            <a:fld id="{1A4CF705-1721-49F5-B74B-98F0707FB056}" type="slidenum">
              <a:rPr lang="en-US" altLang="nl-NL"/>
              <a:pPr>
                <a:defRPr/>
              </a:pPr>
              <a:t>‹nr.›</a:t>
            </a:fld>
            <a:endParaRPr lang="en-US" altLang="nl-NL"/>
          </a:p>
        </p:txBody>
      </p:sp>
    </p:spTree>
    <p:extLst>
      <p:ext uri="{BB962C8B-B14F-4D97-AF65-F5344CB8AC3E}">
        <p14:creationId xmlns:p14="http://schemas.microsoft.com/office/powerpoint/2010/main" val="3963614919"/>
      </p:ext>
    </p:extLst>
  </p:cSld>
  <p:clrMapOvr>
    <a:masterClrMapping/>
  </p:clrMapOvr>
  <p:transition spd="slow">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x" preserve="1">
  <p:cSld name="Titel, inhoud en tekst">
    <p:spTree>
      <p:nvGrpSpPr>
        <p:cNvPr id="1" name=""/>
        <p:cNvGrpSpPr/>
        <p:nvPr/>
      </p:nvGrpSpPr>
      <p:grpSpPr>
        <a:xfrm>
          <a:off x="0" y="0"/>
          <a:ext cx="0" cy="0"/>
          <a:chOff x="0" y="0"/>
          <a:chExt cx="0" cy="0"/>
        </a:xfrm>
      </p:grpSpPr>
      <p:sp>
        <p:nvSpPr>
          <p:cNvPr id="2" name="Titel 1"/>
          <p:cNvSpPr>
            <a:spLocks noGrp="1"/>
          </p:cNvSpPr>
          <p:nvPr>
            <p:ph type="title"/>
          </p:nvPr>
        </p:nvSpPr>
        <p:spPr>
          <a:xfrm>
            <a:off x="685800" y="762000"/>
            <a:ext cx="7467600" cy="990600"/>
          </a:xfrm>
        </p:spPr>
        <p:txBody>
          <a:bodyPr/>
          <a:lstStyle/>
          <a:p>
            <a:r>
              <a:rPr lang="nl-NL"/>
              <a:t>Titelstijl van model bewerken</a:t>
            </a:r>
          </a:p>
        </p:txBody>
      </p:sp>
      <p:sp>
        <p:nvSpPr>
          <p:cNvPr id="3" name="Tijdelijke aanduiding voor inhoud 2"/>
          <p:cNvSpPr>
            <a:spLocks noGrp="1"/>
          </p:cNvSpPr>
          <p:nvPr>
            <p:ph sz="half" idx="1"/>
          </p:nvPr>
        </p:nvSpPr>
        <p:spPr>
          <a:xfrm>
            <a:off x="381000" y="2133600"/>
            <a:ext cx="3810000" cy="39624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343400" y="2133600"/>
            <a:ext cx="3810000" cy="39624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lvl1pPr>
              <a:defRPr/>
            </a:lvl1pPr>
          </a:lstStyle>
          <a:p>
            <a:pPr>
              <a:defRPr/>
            </a:pPr>
            <a:fld id="{09DB2CF6-3B26-4493-8E6C-8C4FB8299D0F}" type="datetime1">
              <a:rPr lang="nl-NL" altLang="nl-NL"/>
              <a:pPr>
                <a:defRPr/>
              </a:pPr>
              <a:t>10-4-2020</a:t>
            </a:fld>
            <a:endParaRPr lang="en-US" altLang="nl-NL"/>
          </a:p>
        </p:txBody>
      </p:sp>
      <p:sp>
        <p:nvSpPr>
          <p:cNvPr id="6" name="Tijdelijke aanduiding voor voettekst 5"/>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7" name="Tijdelijke aanduiding voor dianummer 6"/>
          <p:cNvSpPr>
            <a:spLocks noGrp="1"/>
          </p:cNvSpPr>
          <p:nvPr>
            <p:ph type="sldNum" sz="quarter" idx="12"/>
          </p:nvPr>
        </p:nvSpPr>
        <p:spPr/>
        <p:txBody>
          <a:bodyPr/>
          <a:lstStyle>
            <a:lvl1pPr>
              <a:defRPr/>
            </a:lvl1pPr>
          </a:lstStyle>
          <a:p>
            <a:pPr>
              <a:defRPr/>
            </a:pPr>
            <a:r>
              <a:rPr lang="en-US" altLang="nl-NL"/>
              <a:t>Slide </a:t>
            </a:r>
            <a:fld id="{3A5D55DB-5C23-4E94-9621-051C2BDC1BAF}" type="slidenum">
              <a:rPr lang="en-US" altLang="nl-NL"/>
              <a:pPr>
                <a:defRPr/>
              </a:pPr>
              <a:t>‹nr.›</a:t>
            </a:fld>
            <a:endParaRPr lang="en-US" altLang="nl-NL"/>
          </a:p>
        </p:txBody>
      </p:sp>
    </p:spTree>
    <p:extLst>
      <p:ext uri="{BB962C8B-B14F-4D97-AF65-F5344CB8AC3E}">
        <p14:creationId xmlns:p14="http://schemas.microsoft.com/office/powerpoint/2010/main" val="2223755127"/>
      </p:ext>
    </p:extLst>
  </p:cSld>
  <p:clrMapOvr>
    <a:masterClrMapping/>
  </p:clrMapOvr>
  <p:transition spd="slow">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Only" preserve="1">
  <p:cSld name="Inhoud">
    <p:spTree>
      <p:nvGrpSpPr>
        <p:cNvPr id="1" name=""/>
        <p:cNvGrpSpPr/>
        <p:nvPr/>
      </p:nvGrpSpPr>
      <p:grpSpPr>
        <a:xfrm>
          <a:off x="0" y="0"/>
          <a:ext cx="0" cy="0"/>
          <a:chOff x="0" y="0"/>
          <a:chExt cx="0" cy="0"/>
        </a:xfrm>
      </p:grpSpPr>
      <p:sp>
        <p:nvSpPr>
          <p:cNvPr id="2" name="Tijdelijke aanduiding voor inhoud 1"/>
          <p:cNvSpPr>
            <a:spLocks noGrp="1"/>
          </p:cNvSpPr>
          <p:nvPr>
            <p:ph/>
          </p:nvPr>
        </p:nvSpPr>
        <p:spPr>
          <a:xfrm>
            <a:off x="381000" y="762000"/>
            <a:ext cx="7772400" cy="53340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3" name="Tijdelijke aanduiding voor datum 2"/>
          <p:cNvSpPr>
            <a:spLocks noGrp="1"/>
          </p:cNvSpPr>
          <p:nvPr>
            <p:ph type="dt" sz="half" idx="10"/>
          </p:nvPr>
        </p:nvSpPr>
        <p:spPr/>
        <p:txBody>
          <a:bodyPr/>
          <a:lstStyle>
            <a:lvl1pPr>
              <a:defRPr/>
            </a:lvl1pPr>
          </a:lstStyle>
          <a:p>
            <a:pPr>
              <a:defRPr/>
            </a:pPr>
            <a:fld id="{401E6B20-4AEA-4872-A72A-28DAB83849AD}" type="datetime1">
              <a:rPr lang="nl-NL" altLang="nl-NL"/>
              <a:pPr>
                <a:defRPr/>
              </a:pPr>
              <a:t>10-4-2020</a:t>
            </a:fld>
            <a:endParaRPr lang="en-US" altLang="nl-NL"/>
          </a:p>
        </p:txBody>
      </p:sp>
      <p:sp>
        <p:nvSpPr>
          <p:cNvPr id="4" name="Tijdelijke aanduiding voor voettekst 3"/>
          <p:cNvSpPr>
            <a:spLocks noGrp="1"/>
          </p:cNvSpPr>
          <p:nvPr>
            <p:ph type="ftr" sz="quarter" idx="11"/>
          </p:nvPr>
        </p:nvSpPr>
        <p:spPr/>
        <p:txBody>
          <a:bodyPr/>
          <a:lstStyle>
            <a:lvl1pPr>
              <a:defRPr>
                <a:latin typeface="+mn-lt"/>
              </a:defRPr>
            </a:lvl1pPr>
          </a:lstStyle>
          <a:p>
            <a:pPr>
              <a:defRPr/>
            </a:pPr>
            <a:r>
              <a:rPr lang="en-US"/>
              <a:t>Nationale Databank Wegverkeersgegevens</a:t>
            </a:r>
          </a:p>
        </p:txBody>
      </p:sp>
      <p:sp>
        <p:nvSpPr>
          <p:cNvPr id="5" name="Tijdelijke aanduiding voor dianummer 4"/>
          <p:cNvSpPr>
            <a:spLocks noGrp="1"/>
          </p:cNvSpPr>
          <p:nvPr>
            <p:ph type="sldNum" sz="quarter" idx="12"/>
          </p:nvPr>
        </p:nvSpPr>
        <p:spPr/>
        <p:txBody>
          <a:bodyPr/>
          <a:lstStyle>
            <a:lvl1pPr>
              <a:defRPr/>
            </a:lvl1pPr>
          </a:lstStyle>
          <a:p>
            <a:pPr>
              <a:defRPr/>
            </a:pPr>
            <a:r>
              <a:rPr lang="en-US" altLang="nl-NL"/>
              <a:t>Slide </a:t>
            </a:r>
            <a:fld id="{10BC2D90-9EEB-4665-8F99-C95E4379F26D}" type="slidenum">
              <a:rPr lang="en-US" altLang="nl-NL"/>
              <a:pPr>
                <a:defRPr/>
              </a:pPr>
              <a:t>‹nr.›</a:t>
            </a:fld>
            <a:endParaRPr lang="en-US" altLang="nl-NL"/>
          </a:p>
        </p:txBody>
      </p:sp>
    </p:spTree>
    <p:extLst>
      <p:ext uri="{BB962C8B-B14F-4D97-AF65-F5344CB8AC3E}">
        <p14:creationId xmlns:p14="http://schemas.microsoft.com/office/powerpoint/2010/main" val="3560696786"/>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9DE78E-E319-4CCB-B044-0E37F342A0EF}"/>
              </a:ext>
            </a:extLst>
          </p:cNvPr>
          <p:cNvSpPr>
            <a:spLocks noGrp="1"/>
          </p:cNvSpPr>
          <p:nvPr>
            <p:ph type="title"/>
          </p:nvPr>
        </p:nvSpPr>
        <p:spPr>
          <a:xfrm>
            <a:off x="1494235" y="1239523"/>
            <a:ext cx="6129338" cy="2189481"/>
          </a:xfrm>
        </p:spPr>
        <p:txBody>
          <a:bodyPr anchor="b">
            <a:normAutofit/>
          </a:bodyPr>
          <a:lstStyle>
            <a:lvl1pPr>
              <a:defRPr sz="3600"/>
            </a:lvl1pPr>
          </a:lstStyle>
          <a:p>
            <a:r>
              <a:rPr lang="nl-NL"/>
              <a:t>Klik om stijl te bewerken</a:t>
            </a:r>
            <a:endParaRPr lang="nl-NL" dirty="0"/>
          </a:p>
        </p:txBody>
      </p:sp>
      <p:sp>
        <p:nvSpPr>
          <p:cNvPr id="3" name="Tijdelijke aanduiding voor tekst 2">
            <a:extLst>
              <a:ext uri="{FF2B5EF4-FFF2-40B4-BE49-F238E27FC236}">
                <a16:creationId xmlns:a16="http://schemas.microsoft.com/office/drawing/2014/main" id="{BA7A69B4-EE55-4B91-9F41-25FC04DB2735}"/>
              </a:ext>
            </a:extLst>
          </p:cNvPr>
          <p:cNvSpPr>
            <a:spLocks noGrp="1"/>
          </p:cNvSpPr>
          <p:nvPr>
            <p:ph type="body" idx="1"/>
          </p:nvPr>
        </p:nvSpPr>
        <p:spPr>
          <a:xfrm>
            <a:off x="1494235" y="3578402"/>
            <a:ext cx="6129338" cy="1677707"/>
          </a:xfrm>
        </p:spPr>
        <p:txBody>
          <a:bodyPr wrap="square"/>
          <a:lstStyle>
            <a:lvl1pPr marL="0" indent="0">
              <a:lnSpc>
                <a:spcPct val="150000"/>
              </a:lnSpc>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pic>
        <p:nvPicPr>
          <p:cNvPr id="4" name="Afbeelding 3">
            <a:extLst>
              <a:ext uri="{FF2B5EF4-FFF2-40B4-BE49-F238E27FC236}">
                <a16:creationId xmlns:a16="http://schemas.microsoft.com/office/drawing/2014/main" id="{D955447B-C992-4654-A7AA-D4CC625DF4E9}"/>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8313538" y="88336"/>
            <a:ext cx="764623" cy="521938"/>
          </a:xfrm>
          <a:prstGeom prst="rect">
            <a:avLst/>
          </a:prstGeom>
        </p:spPr>
      </p:pic>
    </p:spTree>
    <p:extLst>
      <p:ext uri="{BB962C8B-B14F-4D97-AF65-F5344CB8AC3E}">
        <p14:creationId xmlns:p14="http://schemas.microsoft.com/office/powerpoint/2010/main" val="3494192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Zonder long copy">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AFC23898-194B-4EB0-BB98-186959FFEE8E}"/>
              </a:ext>
            </a:extLst>
          </p:cNvPr>
          <p:cNvSpPr/>
          <p:nvPr userDrawn="1"/>
        </p:nvSpPr>
        <p:spPr>
          <a:xfrm>
            <a:off x="170261" y="296866"/>
            <a:ext cx="8803481" cy="62642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dirty="0" err="1"/>
          </a:p>
        </p:txBody>
      </p:sp>
      <p:sp>
        <p:nvSpPr>
          <p:cNvPr id="2" name="Titel 1">
            <a:extLst>
              <a:ext uri="{FF2B5EF4-FFF2-40B4-BE49-F238E27FC236}">
                <a16:creationId xmlns:a16="http://schemas.microsoft.com/office/drawing/2014/main" id="{F29DE78E-E319-4CCB-B044-0E37F342A0EF}"/>
              </a:ext>
            </a:extLst>
          </p:cNvPr>
          <p:cNvSpPr>
            <a:spLocks noGrp="1"/>
          </p:cNvSpPr>
          <p:nvPr>
            <p:ph type="title" hasCustomPrompt="1"/>
          </p:nvPr>
        </p:nvSpPr>
        <p:spPr>
          <a:xfrm>
            <a:off x="1494235" y="842400"/>
            <a:ext cx="6129338" cy="5212800"/>
          </a:xfrm>
        </p:spPr>
        <p:txBody>
          <a:bodyPr anchor="ctr">
            <a:normAutofit/>
          </a:bodyPr>
          <a:lstStyle>
            <a:lvl1pPr algn="ctr">
              <a:defRPr sz="7200" b="1">
                <a:solidFill>
                  <a:schemeClr val="bg2"/>
                </a:solidFill>
                <a:latin typeface="+mn-lt"/>
                <a:ea typeface="Segoe UI Black" panose="020B0A02040204020203" pitchFamily="34" charset="0"/>
              </a:defRPr>
            </a:lvl1pPr>
          </a:lstStyle>
          <a:p>
            <a:r>
              <a:rPr lang="nl-NL" dirty="0"/>
              <a:t>Presentaties zonder long copy</a:t>
            </a:r>
          </a:p>
        </p:txBody>
      </p:sp>
    </p:spTree>
    <p:extLst>
      <p:ext uri="{BB962C8B-B14F-4D97-AF65-F5344CB8AC3E}">
        <p14:creationId xmlns:p14="http://schemas.microsoft.com/office/powerpoint/2010/main" val="478715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Zonder long copy">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AFC23898-194B-4EB0-BB98-186959FFEE8E}"/>
              </a:ext>
            </a:extLst>
          </p:cNvPr>
          <p:cNvSpPr/>
          <p:nvPr userDrawn="1"/>
        </p:nvSpPr>
        <p:spPr>
          <a:xfrm>
            <a:off x="170261" y="296866"/>
            <a:ext cx="8803481" cy="62642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dirty="0" err="1"/>
          </a:p>
        </p:txBody>
      </p:sp>
      <p:sp>
        <p:nvSpPr>
          <p:cNvPr id="2" name="Titel 1">
            <a:extLst>
              <a:ext uri="{FF2B5EF4-FFF2-40B4-BE49-F238E27FC236}">
                <a16:creationId xmlns:a16="http://schemas.microsoft.com/office/drawing/2014/main" id="{F29DE78E-E319-4CCB-B044-0E37F342A0EF}"/>
              </a:ext>
            </a:extLst>
          </p:cNvPr>
          <p:cNvSpPr>
            <a:spLocks noGrp="1"/>
          </p:cNvSpPr>
          <p:nvPr>
            <p:ph type="title" hasCustomPrompt="1"/>
          </p:nvPr>
        </p:nvSpPr>
        <p:spPr>
          <a:xfrm>
            <a:off x="1494235" y="842400"/>
            <a:ext cx="6129338" cy="5212800"/>
          </a:xfrm>
        </p:spPr>
        <p:txBody>
          <a:bodyPr anchor="ctr">
            <a:normAutofit/>
          </a:bodyPr>
          <a:lstStyle>
            <a:lvl1pPr algn="ctr">
              <a:defRPr sz="7200" b="1">
                <a:solidFill>
                  <a:schemeClr val="bg2"/>
                </a:solidFill>
                <a:latin typeface="+mn-lt"/>
                <a:ea typeface="Segoe UI Black" panose="020B0A02040204020203" pitchFamily="34" charset="0"/>
              </a:defRPr>
            </a:lvl1pPr>
          </a:lstStyle>
          <a:p>
            <a:r>
              <a:rPr lang="nl-NL" dirty="0"/>
              <a:t>Presentaties zonder long copy</a:t>
            </a:r>
          </a:p>
        </p:txBody>
      </p:sp>
      <p:pic>
        <p:nvPicPr>
          <p:cNvPr id="7" name="Afbeelding 6">
            <a:extLst>
              <a:ext uri="{FF2B5EF4-FFF2-40B4-BE49-F238E27FC236}">
                <a16:creationId xmlns:a16="http://schemas.microsoft.com/office/drawing/2014/main" id="{201A128E-6B33-40AF-8085-585E08F9A2D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189688" y="6009679"/>
            <a:ext cx="764623" cy="522493"/>
          </a:xfrm>
          <a:prstGeom prst="rect">
            <a:avLst/>
          </a:prstGeom>
        </p:spPr>
      </p:pic>
    </p:spTree>
    <p:extLst>
      <p:ext uri="{BB962C8B-B14F-4D97-AF65-F5344CB8AC3E}">
        <p14:creationId xmlns:p14="http://schemas.microsoft.com/office/powerpoint/2010/main" val="17925467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inks tekst - Rechts afbeeld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85649A-2521-4991-B5E7-225573C4DFE7}"/>
              </a:ext>
            </a:extLst>
          </p:cNvPr>
          <p:cNvSpPr>
            <a:spLocks noGrp="1"/>
          </p:cNvSpPr>
          <p:nvPr>
            <p:ph type="title"/>
          </p:nvPr>
        </p:nvSpPr>
        <p:spPr>
          <a:xfrm>
            <a:off x="393235" y="296866"/>
            <a:ext cx="4097804" cy="1307059"/>
          </a:xfrm>
        </p:spPr>
        <p:txBody>
          <a:bodyPr rIns="144000"/>
          <a:lstStyle/>
          <a:p>
            <a:r>
              <a:rPr lang="nl-NL"/>
              <a:t>Klik om stijl te bewerken</a:t>
            </a:r>
          </a:p>
        </p:txBody>
      </p:sp>
      <p:sp>
        <p:nvSpPr>
          <p:cNvPr id="3" name="Tijdelijke aanduiding voor inhoud 2">
            <a:extLst>
              <a:ext uri="{FF2B5EF4-FFF2-40B4-BE49-F238E27FC236}">
                <a16:creationId xmlns:a16="http://schemas.microsoft.com/office/drawing/2014/main" id="{238B3406-965A-459A-B1CE-F8D5C9B8D72C}"/>
              </a:ext>
            </a:extLst>
          </p:cNvPr>
          <p:cNvSpPr>
            <a:spLocks noGrp="1"/>
          </p:cNvSpPr>
          <p:nvPr>
            <p:ph sz="half" idx="1"/>
          </p:nvPr>
        </p:nvSpPr>
        <p:spPr>
          <a:xfrm>
            <a:off x="391886" y="1825627"/>
            <a:ext cx="4099152" cy="4735513"/>
          </a:xfrm>
        </p:spPr>
        <p:txBody>
          <a:bodyPr rIns="144000"/>
          <a:lstStyle>
            <a:lvl1pPr marL="0" indent="0">
              <a:buNone/>
              <a:defRPr/>
            </a:lvl1pPr>
          </a:lstStyle>
          <a:p>
            <a:pPr lvl="0"/>
            <a:r>
              <a:rPr lang="nl-NL"/>
              <a:t>Tekststijl van het model bewerken</a:t>
            </a:r>
          </a:p>
        </p:txBody>
      </p:sp>
      <p:sp>
        <p:nvSpPr>
          <p:cNvPr id="9" name="Tijdelijke aanduiding voor afbeelding 8">
            <a:extLst>
              <a:ext uri="{FF2B5EF4-FFF2-40B4-BE49-F238E27FC236}">
                <a16:creationId xmlns:a16="http://schemas.microsoft.com/office/drawing/2014/main" id="{308DF087-30D7-4099-A2B1-9E640E2ECD4F}"/>
              </a:ext>
            </a:extLst>
          </p:cNvPr>
          <p:cNvSpPr>
            <a:spLocks noGrp="1"/>
          </p:cNvSpPr>
          <p:nvPr>
            <p:ph type="pic" sz="quarter" idx="10" hasCustomPrompt="1"/>
          </p:nvPr>
        </p:nvSpPr>
        <p:spPr>
          <a:xfrm>
            <a:off x="4652963" y="296866"/>
            <a:ext cx="4320779" cy="6264275"/>
          </a:xfrm>
          <a:solidFill>
            <a:schemeClr val="bg1">
              <a:lumMod val="95000"/>
            </a:schemeClr>
          </a:solidFill>
        </p:spPr>
        <p:txBody>
          <a:bodyPr tIns="36000" bIns="108000" anchor="ctr"/>
          <a:lstStyle>
            <a:lvl1pPr marL="0" indent="0">
              <a:buNone/>
              <a:defRPr sz="1200">
                <a:solidFill>
                  <a:schemeClr val="bg1">
                    <a:lumMod val="75000"/>
                  </a:schemeClr>
                </a:solidFill>
              </a:defRPr>
            </a:lvl1pPr>
          </a:lstStyle>
          <a:p>
            <a:r>
              <a:rPr lang="nl-NL" dirty="0"/>
              <a:t>  Afbeelding rechts</a:t>
            </a:r>
          </a:p>
        </p:txBody>
      </p:sp>
    </p:spTree>
    <p:extLst>
      <p:ext uri="{BB962C8B-B14F-4D97-AF65-F5344CB8AC3E}">
        <p14:creationId xmlns:p14="http://schemas.microsoft.com/office/powerpoint/2010/main" val="488977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theme" Target="../theme/theme3.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image" Target="../media/image8.png"/><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image" Target="../media/image7.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11.jpe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C5DAEB2-C994-483E-89ED-53F53F02D882}"/>
              </a:ext>
            </a:extLst>
          </p:cNvPr>
          <p:cNvSpPr>
            <a:spLocks noGrp="1"/>
          </p:cNvSpPr>
          <p:nvPr>
            <p:ph type="title"/>
          </p:nvPr>
        </p:nvSpPr>
        <p:spPr>
          <a:xfrm>
            <a:off x="1498601" y="610274"/>
            <a:ext cx="6124973" cy="993648"/>
          </a:xfrm>
          <a:prstGeom prst="rect">
            <a:avLst/>
          </a:prstGeom>
        </p:spPr>
        <p:txBody>
          <a:bodyPr vert="horz" lIns="91440" tIns="45720" rIns="91440" bIns="45720" rtlCol="0" anchor="b">
            <a:normAutofit/>
          </a:bodyPr>
          <a:lstStyle/>
          <a:p>
            <a:r>
              <a:rPr lang="nl-NL" dirty="0"/>
              <a:t>Hier staat een </a:t>
            </a:r>
            <a:r>
              <a:rPr lang="nl-NL" dirty="0" err="1"/>
              <a:t>heading</a:t>
            </a:r>
            <a:r>
              <a:rPr lang="nl-NL" dirty="0"/>
              <a:t> kort en duidelijk</a:t>
            </a:r>
          </a:p>
        </p:txBody>
      </p:sp>
      <p:sp>
        <p:nvSpPr>
          <p:cNvPr id="3" name="Tijdelijke aanduiding voor tekst 2">
            <a:extLst>
              <a:ext uri="{FF2B5EF4-FFF2-40B4-BE49-F238E27FC236}">
                <a16:creationId xmlns:a16="http://schemas.microsoft.com/office/drawing/2014/main" id="{4DEC7933-D0BB-46DC-9379-3955B951E399}"/>
              </a:ext>
            </a:extLst>
          </p:cNvPr>
          <p:cNvSpPr>
            <a:spLocks noGrp="1"/>
          </p:cNvSpPr>
          <p:nvPr>
            <p:ph type="body" idx="1"/>
          </p:nvPr>
        </p:nvSpPr>
        <p:spPr>
          <a:xfrm>
            <a:off x="1494235" y="1825628"/>
            <a:ext cx="6129338" cy="4245991"/>
          </a:xfrm>
          <a:prstGeom prst="rect">
            <a:avLst/>
          </a:prstGeom>
        </p:spPr>
        <p:txBody>
          <a:bodyPr vert="horz" wrap="square" lIns="91440" tIns="0" rIns="91440" bIns="45720" rtlCol="0">
            <a:noAutofit/>
          </a:bodyPr>
          <a:lstStyle/>
          <a:p>
            <a:pPr lvl="0"/>
            <a:r>
              <a:rPr lang="nl-NL" dirty="0"/>
              <a:t>Tekststijl van het model bewerken</a:t>
            </a:r>
          </a:p>
          <a:p>
            <a:pPr lvl="1"/>
            <a:r>
              <a:rPr lang="nl-NL" dirty="0"/>
              <a:t>Tweede niveau</a:t>
            </a:r>
          </a:p>
        </p:txBody>
      </p:sp>
      <p:pic>
        <p:nvPicPr>
          <p:cNvPr id="5" name="Afbeelding 4">
            <a:extLst>
              <a:ext uri="{FF2B5EF4-FFF2-40B4-BE49-F238E27FC236}">
                <a16:creationId xmlns:a16="http://schemas.microsoft.com/office/drawing/2014/main" id="{8DC2C82C-49E3-437D-8867-9FDB4760ADC8}"/>
              </a:ext>
            </a:extLst>
          </p:cNvPr>
          <p:cNvPicPr>
            <a:picLocks noChangeAspect="1"/>
          </p:cNvPicPr>
          <p:nvPr userDrawn="1"/>
        </p:nvPicPr>
        <p:blipFill>
          <a:blip r:embed="rId21" cstate="hqprint">
            <a:extLst>
              <a:ext uri="{28A0092B-C50C-407E-A947-70E740481C1C}">
                <a14:useLocalDpi xmlns:a14="http://schemas.microsoft.com/office/drawing/2010/main" val="0"/>
              </a:ext>
            </a:extLst>
          </a:blip>
          <a:stretch>
            <a:fillRect/>
          </a:stretch>
        </p:blipFill>
        <p:spPr>
          <a:xfrm>
            <a:off x="8313538" y="88336"/>
            <a:ext cx="764623" cy="521938"/>
          </a:xfrm>
          <a:prstGeom prst="rect">
            <a:avLst/>
          </a:prstGeom>
        </p:spPr>
      </p:pic>
    </p:spTree>
    <p:extLst>
      <p:ext uri="{BB962C8B-B14F-4D97-AF65-F5344CB8AC3E}">
        <p14:creationId xmlns:p14="http://schemas.microsoft.com/office/powerpoint/2010/main" val="21387009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0" r:id="rId3"/>
    <p:sldLayoutId id="2147483671" r:id="rId4"/>
    <p:sldLayoutId id="2147483667" r:id="rId5"/>
    <p:sldLayoutId id="2147483651" r:id="rId6"/>
    <p:sldLayoutId id="2147483660" r:id="rId7"/>
    <p:sldLayoutId id="2147483668" r:id="rId8"/>
    <p:sldLayoutId id="2147483652" r:id="rId9"/>
    <p:sldLayoutId id="2147483672" r:id="rId10"/>
    <p:sldLayoutId id="2147483662" r:id="rId11"/>
    <p:sldLayoutId id="2147483673" r:id="rId12"/>
    <p:sldLayoutId id="2147483655" r:id="rId13"/>
    <p:sldLayoutId id="2147483663" r:id="rId14"/>
    <p:sldLayoutId id="2147483665" r:id="rId15"/>
    <p:sldLayoutId id="2147483666" r:id="rId16"/>
    <p:sldLayoutId id="2147483674" r:id="rId17"/>
    <p:sldLayoutId id="2147483689" r:id="rId18"/>
    <p:sldLayoutId id="2147483690" r:id="rId19"/>
  </p:sldLayoutIdLst>
  <p:txStyles>
    <p:titleStyle>
      <a:lvl1pPr algn="l" defTabSz="914400" rtl="0" eaLnBrk="1" latinLnBrk="0" hangingPunct="1">
        <a:lnSpc>
          <a:spcPct val="90000"/>
        </a:lnSpc>
        <a:spcBef>
          <a:spcPct val="0"/>
        </a:spcBef>
        <a:buNone/>
        <a:defRPr sz="2800" b="0" kern="1200">
          <a:solidFill>
            <a:schemeClr val="tx2"/>
          </a:solidFill>
          <a:latin typeface="Segoe UI Semibold" panose="020B0702040204020203" pitchFamily="34" charset="0"/>
          <a:ea typeface="+mj-ea"/>
          <a:cs typeface="Segoe UI Semibold" panose="020B0702040204020203" pitchFamily="34" charset="0"/>
        </a:defRPr>
      </a:lvl1pPr>
    </p:titleStyle>
    <p:bodyStyle>
      <a:lvl1pPr marL="228600" indent="-228600" algn="l" defTabSz="914400" rtl="0" eaLnBrk="1" latinLnBrk="0" hangingPunct="1">
        <a:lnSpc>
          <a:spcPts val="2600"/>
        </a:lnSpc>
        <a:spcBef>
          <a:spcPts val="1000"/>
        </a:spcBef>
        <a:buClr>
          <a:schemeClr val="tx2"/>
        </a:buClr>
        <a:buSzPct val="92000"/>
        <a:buFont typeface="Segoe UI" panose="020B0502040204020203" pitchFamily="34" charset="0"/>
        <a:buChar char="•"/>
        <a:defRPr sz="2400" kern="1200">
          <a:solidFill>
            <a:schemeClr val="tx1"/>
          </a:solidFill>
          <a:latin typeface="+mn-lt"/>
          <a:ea typeface="+mn-ea"/>
          <a:cs typeface="+mn-cs"/>
        </a:defRPr>
      </a:lvl1pPr>
      <a:lvl2pPr marL="401638" indent="-169863" algn="l" defTabSz="914400" rtl="0" eaLnBrk="1" latinLnBrk="0" hangingPunct="1">
        <a:lnSpc>
          <a:spcPts val="2600"/>
        </a:lnSpc>
        <a:spcBef>
          <a:spcPts val="500"/>
        </a:spcBef>
        <a:buFont typeface="Segoe UI" panose="020B0502040204020203" pitchFamily="34" charset="0"/>
        <a:buChar char="-"/>
        <a:defRPr sz="2400" kern="1200">
          <a:solidFill>
            <a:schemeClr val="tx1"/>
          </a:solidFill>
          <a:latin typeface="+mn-lt"/>
          <a:ea typeface="+mn-ea"/>
          <a:cs typeface="+mn-cs"/>
        </a:defRPr>
      </a:lvl2pPr>
      <a:lvl3pPr marL="658813" indent="-231775" algn="l" defTabSz="914400" rtl="0" eaLnBrk="1" latinLnBrk="0" hangingPunct="1">
        <a:lnSpc>
          <a:spcPct val="90000"/>
        </a:lnSpc>
        <a:spcBef>
          <a:spcPts val="500"/>
        </a:spcBef>
        <a:buFont typeface="Segoe UI" panose="020B0502040204020203" pitchFamily="34" charset="0"/>
        <a:buChar char="-"/>
        <a:defRPr sz="1800" kern="1200">
          <a:solidFill>
            <a:schemeClr val="tx1"/>
          </a:solidFill>
          <a:latin typeface="+mn-lt"/>
          <a:ea typeface="+mn-ea"/>
          <a:cs typeface="+mn-cs"/>
        </a:defRPr>
      </a:lvl3pPr>
      <a:lvl4pPr marL="658813" indent="-231775" algn="l" defTabSz="914400" rtl="0" eaLnBrk="1" latinLnBrk="0" hangingPunct="1">
        <a:lnSpc>
          <a:spcPct val="90000"/>
        </a:lnSpc>
        <a:spcBef>
          <a:spcPts val="500"/>
        </a:spcBef>
        <a:buFont typeface="Segoe UI" panose="020B0502040204020203" pitchFamily="34" charset="0"/>
        <a:buChar char="-"/>
        <a:defRPr sz="1600" kern="1200">
          <a:solidFill>
            <a:schemeClr val="tx1"/>
          </a:solidFill>
          <a:latin typeface="+mn-lt"/>
          <a:ea typeface="+mn-ea"/>
          <a:cs typeface="+mn-cs"/>
        </a:defRPr>
      </a:lvl4pPr>
      <a:lvl5pPr marL="658813" indent="-231775" algn="l" defTabSz="914400" rtl="0" eaLnBrk="1" latinLnBrk="0" hangingPunct="1">
        <a:lnSpc>
          <a:spcPct val="90000"/>
        </a:lnSpc>
        <a:spcBef>
          <a:spcPts val="500"/>
        </a:spcBef>
        <a:buFont typeface="Segoe UI" panose="020B0502040204020203"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userDrawn="1">
          <p15:clr>
            <a:srgbClr val="F26B43"/>
          </p15:clr>
        </p15:guide>
        <p15:guide id="2" orient="horz" pos="2160" userDrawn="1">
          <p15:clr>
            <a:srgbClr val="F26B43"/>
          </p15:clr>
        </p15:guide>
        <p15:guide id="3" pos="107" userDrawn="1">
          <p15:clr>
            <a:srgbClr val="F26B43"/>
          </p15:clr>
        </p15:guide>
        <p15:guide id="4" pos="5653" userDrawn="1">
          <p15:clr>
            <a:srgbClr val="F26B43"/>
          </p15:clr>
        </p15:guide>
        <p15:guide id="5" orient="horz" pos="187" userDrawn="1">
          <p15:clr>
            <a:srgbClr val="F26B43"/>
          </p15:clr>
        </p15:guide>
        <p15:guide id="6" orient="horz" pos="2840" userDrawn="1">
          <p15:clr>
            <a:srgbClr val="F26B43"/>
          </p15:clr>
        </p15:guide>
        <p15:guide id="7" pos="2829" userDrawn="1">
          <p15:clr>
            <a:srgbClr val="F26B43"/>
          </p15:clr>
        </p15:guide>
        <p15:guide id="8" pos="2931" userDrawn="1">
          <p15:clr>
            <a:srgbClr val="F26B43"/>
          </p15:clr>
        </p15:guide>
        <p15:guide id="9" pos="941" userDrawn="1">
          <p15:clr>
            <a:srgbClr val="F26B43"/>
          </p15:clr>
        </p15:guide>
        <p15:guide id="10" pos="4802" userDrawn="1">
          <p15:clr>
            <a:srgbClr val="F26B43"/>
          </p15:clr>
        </p15:guide>
        <p15:guide id="11" orient="horz" pos="4133" userDrawn="1">
          <p15:clr>
            <a:srgbClr val="F26B43"/>
          </p15:clr>
        </p15:guide>
        <p15:guide id="12" orient="horz" pos="1148" userDrawn="1">
          <p15:clr>
            <a:srgbClr val="F26B43"/>
          </p15:clr>
        </p15:guide>
        <p15:guide id="13" orient="horz" pos="3825"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C1248B8-13FC-4BBE-A6F6-DCCCB2C20573}" type="datetimeFigureOut">
              <a:rPr lang="nl-NL" smtClean="0"/>
              <a:t>10-4-2020</a:t>
            </a:fld>
            <a:endParaRPr lang="nl-NL"/>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BBE557E-0EAF-47A8-A051-53B9AED85EE2}" type="slidenum">
              <a:rPr lang="nl-NL" smtClean="0"/>
              <a:t>‹nr.›</a:t>
            </a:fld>
            <a:endParaRPr lang="nl-NL"/>
          </a:p>
        </p:txBody>
      </p:sp>
    </p:spTree>
    <p:extLst>
      <p:ext uri="{BB962C8B-B14F-4D97-AF65-F5344CB8AC3E}">
        <p14:creationId xmlns:p14="http://schemas.microsoft.com/office/powerpoint/2010/main" val="317239358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pSp>
        <p:nvGrpSpPr>
          <p:cNvPr id="12" name="Groep 11"/>
          <p:cNvGrpSpPr>
            <a:grpSpLocks noSelect="1"/>
          </p:cNvGrpSpPr>
          <p:nvPr/>
        </p:nvGrpSpPr>
        <p:grpSpPr bwMode="black">
          <a:xfrm>
            <a:off x="182563" y="163513"/>
            <a:ext cx="425450" cy="1447800"/>
            <a:chOff x="182563" y="163513"/>
            <a:chExt cx="425450" cy="1447800"/>
          </a:xfrm>
          <a:solidFill>
            <a:srgbClr val="FF0000"/>
          </a:solidFill>
        </p:grpSpPr>
        <p:sp>
          <p:nvSpPr>
            <p:cNvPr id="1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2" name="Tijdelijke aanduiding voor titel 1"/>
          <p:cNvSpPr>
            <a:spLocks noGrp="1" noSelect="1"/>
          </p:cNvSpPr>
          <p:nvPr>
            <p:ph type="title"/>
          </p:nvPr>
        </p:nvSpPr>
        <p:spPr bwMode="gray">
          <a:xfrm>
            <a:off x="781971" y="1998333"/>
            <a:ext cx="8010000" cy="1143000"/>
          </a:xfrm>
          <a:prstGeom prst="rect">
            <a:avLst/>
          </a:prstGeom>
        </p:spPr>
        <p:txBody>
          <a:bodyPr vert="horz" lIns="0" tIns="0" rIns="0" bIns="0" rtlCol="0" anchor="t">
            <a:noAutofit/>
          </a:bodyPr>
          <a:lstStyle/>
          <a:p>
            <a:r>
              <a:rPr lang="nl-NL" noProof="1" smtClean="0"/>
              <a:t>Klik om de stijl te bewerken</a:t>
            </a:r>
            <a:endParaRPr lang="nl-NL" noProof="1"/>
          </a:p>
        </p:txBody>
      </p:sp>
      <p:sp>
        <p:nvSpPr>
          <p:cNvPr id="3" name="Tijdelijke aanduiding voor tekst 2"/>
          <p:cNvSpPr>
            <a:spLocks noGrp="1" noSelect="1"/>
          </p:cNvSpPr>
          <p:nvPr>
            <p:ph type="body" idx="1"/>
          </p:nvPr>
        </p:nvSpPr>
        <p:spPr bwMode="gray">
          <a:xfrm>
            <a:off x="781563" y="3367563"/>
            <a:ext cx="8010000" cy="2787175"/>
          </a:xfrm>
          <a:prstGeom prst="rect">
            <a:avLst/>
          </a:prstGeom>
        </p:spPr>
        <p:txBody>
          <a:bodyPr vert="horz" lIns="0" tIns="0" rIns="0" bIns="0" rtlCol="0">
            <a:noAutofit/>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p>
          <a:p>
            <a:pPr lvl="5"/>
            <a:r>
              <a:rPr lang="nl-NL" noProof="1" smtClean="0"/>
              <a:t>Zesde niveau</a:t>
            </a:r>
          </a:p>
          <a:p>
            <a:pPr lvl="6"/>
            <a:r>
              <a:rPr lang="nl-NL" noProof="1" smtClean="0"/>
              <a:t>Zevende niveau</a:t>
            </a:r>
          </a:p>
          <a:p>
            <a:pPr lvl="7"/>
            <a:r>
              <a:rPr lang="nl-NL" noProof="1" smtClean="0"/>
              <a:t>Achtste niveau</a:t>
            </a:r>
          </a:p>
          <a:p>
            <a:pPr lvl="8"/>
            <a:r>
              <a:rPr lang="nl-NL" noProof="1" smtClean="0"/>
              <a:t>Negende niveau</a:t>
            </a:r>
            <a:endParaRPr lang="nl-NL" noProof="1"/>
          </a:p>
        </p:txBody>
      </p:sp>
      <p:grpSp>
        <p:nvGrpSpPr>
          <p:cNvPr id="20" name="Groep 19"/>
          <p:cNvGrpSpPr>
            <a:grpSpLocks noSelect="1"/>
          </p:cNvGrpSpPr>
          <p:nvPr/>
        </p:nvGrpSpPr>
        <p:grpSpPr bwMode="gray">
          <a:xfrm>
            <a:off x="9252624" y="-47626"/>
            <a:ext cx="1609522" cy="6948000"/>
            <a:chOff x="9252624" y="-47626"/>
            <a:chExt cx="1609522" cy="6948000"/>
          </a:xfrm>
        </p:grpSpPr>
        <p:sp>
          <p:nvSpPr>
            <p:cNvPr id="16" name="Afgeronde rechthoek 15"/>
            <p:cNvSpPr>
              <a:spLocks noSelect="1"/>
            </p:cNvSpPr>
            <p:nvPr userDrawn="1"/>
          </p:nvSpPr>
          <p:spPr bwMode="gray">
            <a:xfrm>
              <a:off x="9252624" y="-47626"/>
              <a:ext cx="1609522" cy="694800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900" noProof="1" smtClean="0">
                  <a:solidFill>
                    <a:schemeClr val="tx1"/>
                  </a:solidFill>
                </a:rPr>
                <a:t>Klik op het pijltje naast Nieuwe dia om een nieuwe dia aan te maken. Kies een van de indelingen.</a:t>
              </a:r>
            </a:p>
            <a:p>
              <a:pPr algn="l"/>
              <a:endParaRPr lang="nl-NL" sz="900" noProof="1" smtClean="0">
                <a:solidFill>
                  <a:schemeClr val="tx1"/>
                </a:solidFill>
              </a:endParaRPr>
            </a:p>
            <a:p>
              <a:pPr algn="l"/>
              <a:r>
                <a:rPr lang="nl-NL" sz="900" noProof="1" smtClean="0">
                  <a:solidFill>
                    <a:schemeClr val="tx1"/>
                  </a:solidFill>
                </a:rPr>
                <a:t>Klik op Indeling als de dia opnieuw moet worden aangepast aan de huidige indeling, of om een andere indeling toe te passen.</a:t>
              </a:r>
            </a:p>
            <a:p>
              <a:pPr algn="l"/>
              <a:endParaRPr lang="nl-NL" sz="900" noProof="1" smtClean="0">
                <a:solidFill>
                  <a:schemeClr val="tx1"/>
                </a:solidFill>
              </a:endParaRPr>
            </a:p>
            <a:p>
              <a:pPr algn="l"/>
              <a:r>
                <a:rPr lang="nl-NL" sz="900" noProof="1" smtClean="0">
                  <a:solidFill>
                    <a:schemeClr val="tx1"/>
                  </a:solidFill>
                </a:rPr>
                <a:t>De tekstvakken van de dia’s hebben allen 9 niveaus.</a:t>
              </a:r>
            </a:p>
            <a:p>
              <a:pPr algn="l"/>
              <a:r>
                <a:rPr lang="nl-NL" sz="900" noProof="1" smtClean="0">
                  <a:solidFill>
                    <a:schemeClr val="tx1"/>
                  </a:solidFill>
                </a:rPr>
                <a:t>Eerste, tweede en derde niveau hebben</a:t>
              </a:r>
              <a:r>
                <a:rPr lang="nl-NL" sz="900" baseline="0" noProof="1" smtClean="0">
                  <a:solidFill>
                    <a:schemeClr val="tx1"/>
                  </a:solidFill>
                </a:rPr>
                <a:t> een opsomming. Het vierde niveau is bold en geschikt voor een kopje.</a:t>
              </a:r>
            </a:p>
            <a:p>
              <a:pPr algn="l"/>
              <a:r>
                <a:rPr lang="nl-NL" sz="900" baseline="0" noProof="1" smtClean="0">
                  <a:solidFill>
                    <a:schemeClr val="tx1"/>
                  </a:solidFill>
                </a:rPr>
                <a:t>Het vijfde niveau is voor de basistekst. Zowel niveau  vier als vijf lijnen automatisch uit aan de linkerkantlijn.</a:t>
              </a:r>
            </a:p>
            <a:p>
              <a:pPr algn="l"/>
              <a:r>
                <a:rPr lang="nl-NL" sz="900" baseline="0" noProof="1" smtClean="0">
                  <a:solidFill>
                    <a:schemeClr val="tx1"/>
                  </a:solidFill>
                </a:rPr>
                <a:t>Het zesde, zevende en achtste niveau lijnen uit onder resp. eerste, tweede en derde opsomming.</a:t>
              </a:r>
            </a:p>
            <a:p>
              <a:pPr algn="l"/>
              <a:r>
                <a:rPr lang="nl-NL" sz="900" baseline="0" noProof="1" smtClean="0">
                  <a:solidFill>
                    <a:schemeClr val="tx1"/>
                  </a:solidFill>
                </a:rPr>
                <a:t>Het negende niveau is een kleiner lettertype dat uitlijnt aan de linkermarge. Deze is geschikt voor bijvoorbeeld een bijschrift.</a:t>
              </a:r>
            </a:p>
            <a:p>
              <a:pPr algn="l"/>
              <a:endParaRPr lang="nl-NL" sz="900" baseline="0" noProof="1" smtClean="0">
                <a:solidFill>
                  <a:schemeClr val="tx1"/>
                </a:solidFill>
              </a:endParaRPr>
            </a:p>
            <a:p>
              <a:pPr algn="l"/>
              <a:r>
                <a:rPr lang="nl-NL" sz="900" b="1" baseline="0" noProof="1" smtClean="0">
                  <a:solidFill>
                    <a:schemeClr val="tx1"/>
                  </a:solidFill>
                </a:rPr>
                <a:t>Let op:</a:t>
              </a:r>
              <a:r>
                <a:rPr lang="nl-NL" sz="900" b="0" baseline="0" noProof="1" smtClean="0">
                  <a:solidFill>
                    <a:schemeClr val="tx1"/>
                  </a:solidFill>
                </a:rPr>
                <a:t>  Let op: wissel van stijl met de knoppen              voor lijstniveau verhogen of verlagen, of in MS Office met verkorte toetscombinatie Alt+Shift+← of Alt+Shift+→</a:t>
              </a:r>
            </a:p>
            <a:p>
              <a:pPr algn="l"/>
              <a:endParaRPr lang="nl-NL" sz="900" b="0" baseline="0" noProof="1" smtClean="0">
                <a:solidFill>
                  <a:schemeClr val="tx1"/>
                </a:solidFill>
              </a:endParaRPr>
            </a:p>
            <a:p>
              <a:pPr algn="l"/>
              <a:endParaRPr lang="nl-NL" sz="900" b="0" baseline="0" noProof="1" smtClean="0">
                <a:solidFill>
                  <a:schemeClr val="tx1"/>
                </a:solidFill>
              </a:endParaRPr>
            </a:p>
            <a:p>
              <a:pPr algn="l"/>
              <a:r>
                <a:rPr lang="nl-NL" sz="900" b="0" baseline="0" noProof="1" smtClean="0">
                  <a:solidFill>
                    <a:schemeClr val="tx1"/>
                  </a:solidFill>
                </a:rPr>
                <a:t>Gebruik dus niet de standaard opsomming- knoppen van MS Office om de stijl te veranderen!</a:t>
              </a:r>
              <a:endParaRPr lang="nl-NL" sz="900" b="1" noProof="1">
                <a:solidFill>
                  <a:schemeClr val="tx1"/>
                </a:solidFill>
              </a:endParaRPr>
            </a:p>
          </p:txBody>
        </p:sp>
        <p:pic>
          <p:nvPicPr>
            <p:cNvPr id="17" name="Afbeelding 16" descr="knoppen inspringen.png"/>
            <p:cNvPicPr>
              <a:picLocks noSelect="1" noChangeAspect="1"/>
            </p:cNvPicPr>
            <p:nvPr userDrawn="1"/>
          </p:nvPicPr>
          <p:blipFill>
            <a:blip r:embed="rId14"/>
            <a:stretch>
              <a:fillRect/>
            </a:stretch>
          </p:blipFill>
          <p:spPr bwMode="gray">
            <a:xfrm>
              <a:off x="9664584" y="5669775"/>
              <a:ext cx="419100" cy="228600"/>
            </a:xfrm>
            <a:prstGeom prst="rect">
              <a:avLst/>
            </a:prstGeom>
          </p:spPr>
        </p:pic>
        <p:grpSp>
          <p:nvGrpSpPr>
            <p:cNvPr id="19" name="Groep 18"/>
            <p:cNvGrpSpPr>
              <a:grpSpLocks noSelect="1"/>
            </p:cNvGrpSpPr>
            <p:nvPr userDrawn="1"/>
          </p:nvGrpSpPr>
          <p:grpSpPr bwMode="gray">
            <a:xfrm>
              <a:off x="9632100" y="6521279"/>
              <a:ext cx="752580" cy="285790"/>
              <a:chOff x="9670200" y="6559379"/>
              <a:chExt cx="752580" cy="285790"/>
            </a:xfrm>
          </p:grpSpPr>
          <p:pic>
            <p:nvPicPr>
              <p:cNvPr id="18" name="Afbeelding 17" descr="knoppen ms office niet gebruiken.png"/>
              <p:cNvPicPr>
                <a:picLocks noSelect="1" noChangeAspect="1"/>
              </p:cNvPicPr>
              <p:nvPr userDrawn="1"/>
            </p:nvPicPr>
            <p:blipFill>
              <a:blip r:embed="rId15"/>
              <a:stretch>
                <a:fillRect/>
              </a:stretch>
            </p:blipFill>
            <p:spPr bwMode="gray">
              <a:xfrm>
                <a:off x="9670200" y="6559379"/>
                <a:ext cx="752580" cy="285790"/>
              </a:xfrm>
              <a:prstGeom prst="rect">
                <a:avLst/>
              </a:prstGeom>
            </p:spPr>
          </p:pic>
          <p:cxnSp>
            <p:nvCxnSpPr>
              <p:cNvPr id="22" name="Rechte verbindingslijn 21"/>
              <p:cNvCxnSpPr/>
              <p:nvPr userDrawn="1"/>
            </p:nvCxnSpPr>
            <p:spPr bwMode="gray">
              <a:xfrm flipH="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Rechte verbindingslijn 23"/>
              <p:cNvCxnSpPr/>
              <p:nvPr userDrawn="1"/>
            </p:nvCxnSpPr>
            <p:spPr bwMode="gray">
              <a:xfrm flipH="1" flipV="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4" name="Tijdelijke aanduiding voor datum 3"/>
          <p:cNvSpPr>
            <a:spLocks noGrp="1" noSelect="1"/>
          </p:cNvSpPr>
          <p:nvPr>
            <p:ph type="dt" sz="half" idx="2"/>
          </p:nvPr>
        </p:nvSpPr>
        <p:spPr bwMode="gray">
          <a:xfrm>
            <a:off x="7706281" y="6489408"/>
            <a:ext cx="756000" cy="180000"/>
          </a:xfrm>
          <a:prstGeom prst="rect">
            <a:avLst/>
          </a:prstGeom>
        </p:spPr>
        <p:txBody>
          <a:bodyPr vert="horz" lIns="0" tIns="0" rIns="0" bIns="0" rtlCol="0" anchor="t"/>
          <a:lstStyle>
            <a:lvl1pPr algn="r">
              <a:defRPr sz="1000">
                <a:solidFill>
                  <a:schemeClr val="bg2"/>
                </a:solidFill>
              </a:defRPr>
            </a:lvl1pPr>
          </a:lstStyle>
          <a:p>
            <a:fld id="{36921589-CD93-4D20-8A8E-09CA9DDD5301}" type="datetime1">
              <a:rPr lang="nl-NL" smtClean="0"/>
              <a:t>10-4-2020</a:t>
            </a:fld>
            <a:endParaRPr lang="nl-NL" dirty="0"/>
          </a:p>
        </p:txBody>
      </p:sp>
      <p:sp>
        <p:nvSpPr>
          <p:cNvPr id="5" name="Tijdelijke aanduiding voor voettekst 4"/>
          <p:cNvSpPr>
            <a:spLocks noGrp="1" noSelect="1"/>
          </p:cNvSpPr>
          <p:nvPr>
            <p:ph type="ftr" sz="quarter" idx="3"/>
          </p:nvPr>
        </p:nvSpPr>
        <p:spPr bwMode="gray">
          <a:xfrm>
            <a:off x="781563" y="6489408"/>
            <a:ext cx="6192000" cy="180000"/>
          </a:xfrm>
          <a:prstGeom prst="rect">
            <a:avLst/>
          </a:prstGeom>
        </p:spPr>
        <p:txBody>
          <a:bodyPr vert="horz" lIns="0" tIns="0" rIns="0" bIns="0" rtlCol="0" anchor="t"/>
          <a:lstStyle>
            <a:lvl1pPr algn="l">
              <a:defRPr sz="1000">
                <a:solidFill>
                  <a:schemeClr val="bg2"/>
                </a:solidFill>
              </a:defRPr>
            </a:lvl1pPr>
          </a:lstStyle>
          <a:p>
            <a:r>
              <a:rPr lang="nl-NL" dirty="0" smtClean="0"/>
              <a:t>Via Invoegen | Koptekst en voettekst kunt u de tekst wijzigen</a:t>
            </a:r>
            <a:endParaRPr lang="nl-NL" dirty="0"/>
          </a:p>
        </p:txBody>
      </p:sp>
      <p:sp>
        <p:nvSpPr>
          <p:cNvPr id="6" name="Tijdelijke aanduiding voor dianummer 5"/>
          <p:cNvSpPr>
            <a:spLocks noGrp="1" noSelect="1"/>
          </p:cNvSpPr>
          <p:nvPr>
            <p:ph type="sldNum" sz="quarter" idx="4"/>
          </p:nvPr>
        </p:nvSpPr>
        <p:spPr bwMode="gray">
          <a:xfrm>
            <a:off x="8496808" y="6489408"/>
            <a:ext cx="288000" cy="180000"/>
          </a:xfrm>
          <a:prstGeom prst="rect">
            <a:avLst/>
          </a:prstGeom>
        </p:spPr>
        <p:txBody>
          <a:bodyPr vert="horz" lIns="0" tIns="0" rIns="0" bIns="0" rtlCol="0" anchor="t"/>
          <a:lstStyle>
            <a:lvl1pPr algn="l">
              <a:defRPr sz="1000">
                <a:solidFill>
                  <a:schemeClr val="bg2"/>
                </a:solidFill>
              </a:defRPr>
            </a:lvl1pPr>
          </a:lstStyle>
          <a:p>
            <a:r>
              <a:rPr lang="nl-NL" dirty="0" smtClean="0"/>
              <a:t>| </a:t>
            </a:r>
            <a:fld id="{5A73F218-DCB0-4894-9B51-05C25669D534}" type="slidenum">
              <a:rPr lang="nl-NL" smtClean="0"/>
              <a:pPr/>
              <a:t>‹nr.›</a:t>
            </a:fld>
            <a:endParaRPr lang="nl-NL" dirty="0"/>
          </a:p>
        </p:txBody>
      </p:sp>
    </p:spTree>
    <p:extLst>
      <p:ext uri="{BB962C8B-B14F-4D97-AF65-F5344CB8AC3E}">
        <p14:creationId xmlns:p14="http://schemas.microsoft.com/office/powerpoint/2010/main" val="2065702215"/>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Lst>
  <p:timing>
    <p:tnLst>
      <p:par>
        <p:cTn id="1" dur="indefinite" restart="never" nodeType="tmRoot"/>
      </p:par>
    </p:tnLst>
  </p:timing>
  <p:hf hdr="0"/>
  <p:txStyles>
    <p:titleStyle>
      <a:lvl1pPr algn="l" defTabSz="914400" rtl="0" eaLnBrk="1" latinLnBrk="0" hangingPunct="1">
        <a:spcBef>
          <a:spcPct val="0"/>
        </a:spcBef>
        <a:buNone/>
        <a:defRPr sz="3500" b="1" kern="1200">
          <a:solidFill>
            <a:schemeClr val="accent1"/>
          </a:solidFill>
          <a:latin typeface="+mj-lt"/>
          <a:ea typeface="+mj-ea"/>
          <a:cs typeface="+mj-cs"/>
        </a:defRPr>
      </a:lvl1pPr>
    </p:titleStyle>
    <p:bodyStyle>
      <a:lvl1pPr marL="216000" indent="-216000" algn="l" defTabSz="914400" rtl="0" eaLnBrk="1" latinLnBrk="0" hangingPunct="1">
        <a:spcBef>
          <a:spcPts val="0"/>
        </a:spcBef>
        <a:buClr>
          <a:schemeClr val="accent1"/>
        </a:buClr>
        <a:buSzPct val="65000"/>
        <a:buFont typeface="Wingdings" pitchFamily="2" charset="2"/>
        <a:buChar char=""/>
        <a:defRPr sz="2200" b="0" kern="1200">
          <a:solidFill>
            <a:schemeClr val="tx1"/>
          </a:solidFill>
          <a:latin typeface="+mn-lt"/>
          <a:ea typeface="+mn-ea"/>
          <a:cs typeface="+mn-cs"/>
        </a:defRPr>
      </a:lvl1pPr>
      <a:lvl2pPr marL="432000" indent="-216000" algn="l" defTabSz="914400" rtl="0" eaLnBrk="1" latinLnBrk="0" hangingPunct="1">
        <a:spcBef>
          <a:spcPts val="0"/>
        </a:spcBef>
        <a:buFont typeface="Corbel" pitchFamily="34" charset="0"/>
        <a:buChar char="–"/>
        <a:defRPr sz="2200" kern="1200">
          <a:solidFill>
            <a:schemeClr val="tx1"/>
          </a:solidFill>
          <a:latin typeface="+mn-lt"/>
          <a:ea typeface="+mn-ea"/>
          <a:cs typeface="+mn-cs"/>
        </a:defRPr>
      </a:lvl2pPr>
      <a:lvl3pPr marL="648000" indent="-216000" algn="l" defTabSz="914400" rtl="0" eaLnBrk="1" latinLnBrk="0" hangingPunct="1">
        <a:spcBef>
          <a:spcPts val="0"/>
        </a:spcBef>
        <a:buClrTx/>
        <a:buSzPct val="100000"/>
        <a:buFont typeface="Corbel" pitchFamily="34" charset="0"/>
        <a:buChar char="-"/>
        <a:defRPr sz="1800" kern="1200">
          <a:solidFill>
            <a:schemeClr val="tx1"/>
          </a:solidFill>
          <a:latin typeface="+mn-lt"/>
          <a:ea typeface="+mn-ea"/>
          <a:cs typeface="+mn-cs"/>
        </a:defRPr>
      </a:lvl3pPr>
      <a:lvl4pPr marL="0" indent="0" algn="l" defTabSz="914400" rtl="0" eaLnBrk="1" latinLnBrk="0" hangingPunct="1">
        <a:spcBef>
          <a:spcPts val="0"/>
        </a:spcBef>
        <a:buFont typeface="Corbel" pitchFamily="34" charset="0"/>
        <a:buNone/>
        <a:defRPr sz="2200" b="1" kern="1200">
          <a:solidFill>
            <a:schemeClr val="tx1"/>
          </a:solidFill>
          <a:latin typeface="+mn-lt"/>
          <a:ea typeface="+mn-ea"/>
          <a:cs typeface="+mn-cs"/>
        </a:defRPr>
      </a:lvl4pPr>
      <a:lvl5pPr marL="0" indent="0" algn="l" defTabSz="914400" rtl="0" eaLnBrk="1" latinLnBrk="0" hangingPunct="1">
        <a:spcBef>
          <a:spcPts val="0"/>
        </a:spcBef>
        <a:buFont typeface="Corbel" pitchFamily="34" charset="0"/>
        <a:buNone/>
        <a:defRPr sz="2200" kern="1200">
          <a:solidFill>
            <a:schemeClr val="tx1"/>
          </a:solidFill>
          <a:latin typeface="+mn-lt"/>
          <a:ea typeface="+mn-ea"/>
          <a:cs typeface="+mn-cs"/>
        </a:defRPr>
      </a:lvl5pPr>
      <a:lvl6pPr marL="216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6pPr>
      <a:lvl7pPr marL="432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7pPr>
      <a:lvl8pPr marL="648000" indent="0" algn="l" defTabSz="914400"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914400" rtl="0" eaLnBrk="1" latinLnBrk="0" hangingPunct="1">
        <a:spcBef>
          <a:spcPts val="0"/>
        </a:spcBef>
        <a:buFont typeface="Arial" pitchFamily="34" charset="0"/>
        <a:buNone/>
        <a:defRPr sz="14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1026" name="Afbeelding 7" descr="NDW-SCHERM-3x4-2011-031.jp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685800" y="762000"/>
            <a:ext cx="7467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title style</a:t>
            </a:r>
          </a:p>
        </p:txBody>
      </p:sp>
      <p:sp>
        <p:nvSpPr>
          <p:cNvPr id="1028" name="Rectangle 3"/>
          <p:cNvSpPr>
            <a:spLocks noGrp="1" noChangeArrowheads="1"/>
          </p:cNvSpPr>
          <p:nvPr>
            <p:ph type="body" idx="1"/>
          </p:nvPr>
        </p:nvSpPr>
        <p:spPr bwMode="auto">
          <a:xfrm>
            <a:off x="685800" y="2133600"/>
            <a:ext cx="77724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2" name="Rectangle 4"/>
          <p:cNvSpPr>
            <a:spLocks noGrp="1" noChangeArrowheads="1"/>
          </p:cNvSpPr>
          <p:nvPr>
            <p:ph type="dt" sz="half" idx="2"/>
          </p:nvPr>
        </p:nvSpPr>
        <p:spPr bwMode="auto">
          <a:xfrm>
            <a:off x="2743200" y="6629400"/>
            <a:ext cx="2667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900">
                <a:latin typeface="Arial" charset="0"/>
              </a:defRPr>
            </a:lvl1pPr>
          </a:lstStyle>
          <a:p>
            <a:pPr>
              <a:defRPr/>
            </a:pPr>
            <a:fld id="{74655C6E-6C4D-476A-AA8F-287534FBECB4}" type="datetime1">
              <a:rPr lang="nl-NL" altLang="nl-NL"/>
              <a:pPr>
                <a:defRPr/>
              </a:pPr>
              <a:t>10-4-2020</a:t>
            </a:fld>
            <a:endParaRPr lang="en-US" altLang="nl-NL"/>
          </a:p>
        </p:txBody>
      </p:sp>
      <p:sp>
        <p:nvSpPr>
          <p:cNvPr id="1029" name="Rectangle 5"/>
          <p:cNvSpPr>
            <a:spLocks noGrp="1" noChangeArrowheads="1"/>
          </p:cNvSpPr>
          <p:nvPr>
            <p:ph type="ftr" sz="quarter" idx="3"/>
          </p:nvPr>
        </p:nvSpPr>
        <p:spPr bwMode="auto">
          <a:xfrm>
            <a:off x="5867400" y="6629400"/>
            <a:ext cx="31242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900" b="1">
                <a:latin typeface="Arial" charset="0"/>
                <a:ea typeface="+mn-ea"/>
                <a:cs typeface="+mn-cs"/>
              </a:defRPr>
            </a:lvl1pPr>
          </a:lstStyle>
          <a:p>
            <a:pPr>
              <a:defRPr/>
            </a:pPr>
            <a:r>
              <a:rPr lang="en-US"/>
              <a:t>Nationale Databank Wegverkeersgegevens </a:t>
            </a:r>
          </a:p>
        </p:txBody>
      </p:sp>
      <p:sp>
        <p:nvSpPr>
          <p:cNvPr id="3" name="Rectangle 6"/>
          <p:cNvSpPr>
            <a:spLocks noGrp="1" noChangeArrowheads="1"/>
          </p:cNvSpPr>
          <p:nvPr>
            <p:ph type="sldNum" sz="quarter" idx="4"/>
          </p:nvPr>
        </p:nvSpPr>
        <p:spPr bwMode="auto">
          <a:xfrm>
            <a:off x="685800" y="6629400"/>
            <a:ext cx="1905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900">
                <a:latin typeface="Arial" charset="0"/>
              </a:defRPr>
            </a:lvl1pPr>
          </a:lstStyle>
          <a:p>
            <a:pPr>
              <a:defRPr/>
            </a:pPr>
            <a:r>
              <a:rPr lang="en-US" altLang="nl-NL"/>
              <a:t>Slide </a:t>
            </a:r>
            <a:fld id="{B4C58526-28B6-4A60-9AEB-A5861EA15FD4}" type="slidenum">
              <a:rPr lang="en-US" altLang="nl-NL"/>
              <a:pPr>
                <a:defRPr/>
              </a:pPr>
              <a:t>‹nr.›</a:t>
            </a:fld>
            <a:endParaRPr lang="en-US" altLang="nl-NL"/>
          </a:p>
        </p:txBody>
      </p:sp>
    </p:spTree>
    <p:extLst>
      <p:ext uri="{BB962C8B-B14F-4D97-AF65-F5344CB8AC3E}">
        <p14:creationId xmlns:p14="http://schemas.microsoft.com/office/powerpoint/2010/main" val="3295653553"/>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Lst>
  <p:transition spd="slow">
    <p:fade/>
  </p:transition>
  <p:hf hdr="0"/>
  <p:txStyles>
    <p:titleStyle>
      <a:lvl1pPr algn="l" rtl="0" eaLnBrk="0" fontAlgn="base" hangingPunct="0">
        <a:spcBef>
          <a:spcPct val="0"/>
        </a:spcBef>
        <a:spcAft>
          <a:spcPct val="0"/>
        </a:spcAft>
        <a:defRPr sz="2400" b="1">
          <a:solidFill>
            <a:schemeClr val="tx2"/>
          </a:solidFill>
          <a:latin typeface="+mj-lt"/>
          <a:ea typeface="ＭＳ Ｐゴシック" charset="-128"/>
          <a:cs typeface="ＭＳ Ｐゴシック" charset="-128"/>
        </a:defRPr>
      </a:lvl1pPr>
      <a:lvl2pPr algn="l" rtl="0" eaLnBrk="0" fontAlgn="base" hangingPunct="0">
        <a:spcBef>
          <a:spcPct val="0"/>
        </a:spcBef>
        <a:spcAft>
          <a:spcPct val="0"/>
        </a:spcAft>
        <a:defRPr sz="2400" b="1">
          <a:solidFill>
            <a:schemeClr val="tx2"/>
          </a:solidFill>
          <a:latin typeface="Arial" charset="0"/>
          <a:ea typeface="ＭＳ Ｐゴシック" charset="-128"/>
          <a:cs typeface="ＭＳ Ｐゴシック" charset="-128"/>
        </a:defRPr>
      </a:lvl2pPr>
      <a:lvl3pPr algn="l" rtl="0" eaLnBrk="0" fontAlgn="base" hangingPunct="0">
        <a:spcBef>
          <a:spcPct val="0"/>
        </a:spcBef>
        <a:spcAft>
          <a:spcPct val="0"/>
        </a:spcAft>
        <a:defRPr sz="2400" b="1">
          <a:solidFill>
            <a:schemeClr val="tx2"/>
          </a:solidFill>
          <a:latin typeface="Arial" charset="0"/>
          <a:ea typeface="ＭＳ Ｐゴシック" charset="-128"/>
          <a:cs typeface="ＭＳ Ｐゴシック" charset="-128"/>
        </a:defRPr>
      </a:lvl3pPr>
      <a:lvl4pPr algn="l" rtl="0" eaLnBrk="0" fontAlgn="base" hangingPunct="0">
        <a:spcBef>
          <a:spcPct val="0"/>
        </a:spcBef>
        <a:spcAft>
          <a:spcPct val="0"/>
        </a:spcAft>
        <a:defRPr sz="2400" b="1">
          <a:solidFill>
            <a:schemeClr val="tx2"/>
          </a:solidFill>
          <a:latin typeface="Arial" charset="0"/>
          <a:ea typeface="ＭＳ Ｐゴシック" charset="-128"/>
          <a:cs typeface="ＭＳ Ｐゴシック" charset="-128"/>
        </a:defRPr>
      </a:lvl4pPr>
      <a:lvl5pPr algn="l" rtl="0" eaLnBrk="0" fontAlgn="base" hangingPunct="0">
        <a:spcBef>
          <a:spcPct val="0"/>
        </a:spcBef>
        <a:spcAft>
          <a:spcPct val="0"/>
        </a:spcAft>
        <a:defRPr sz="2400" b="1">
          <a:solidFill>
            <a:schemeClr val="tx2"/>
          </a:solidFill>
          <a:latin typeface="Arial" charset="0"/>
          <a:ea typeface="ＭＳ Ｐゴシック" charset="-128"/>
          <a:cs typeface="ＭＳ Ｐゴシック" charset="-128"/>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100000"/>
        <a:buChar char="•"/>
        <a:defRPr sz="24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defRPr sz="24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4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400">
          <a:solidFill>
            <a:schemeClr val="tx1"/>
          </a:solidFill>
          <a:latin typeface="+mn-lt"/>
          <a:ea typeface="ＭＳ Ｐゴシック" charset="-128"/>
        </a:defRPr>
      </a:lvl5pPr>
      <a:lvl6pPr marL="2514600" indent="-228600" algn="l" rtl="0" fontAlgn="base">
        <a:spcBef>
          <a:spcPct val="20000"/>
        </a:spcBef>
        <a:spcAft>
          <a:spcPct val="0"/>
        </a:spcAft>
        <a:buChar char="»"/>
        <a:defRPr sz="2400">
          <a:solidFill>
            <a:schemeClr val="tx1"/>
          </a:solidFill>
          <a:latin typeface="+mn-lt"/>
          <a:ea typeface="ＭＳ Ｐゴシック" charset="-128"/>
        </a:defRPr>
      </a:lvl6pPr>
      <a:lvl7pPr marL="2971800" indent="-228600" algn="l" rtl="0" fontAlgn="base">
        <a:spcBef>
          <a:spcPct val="20000"/>
        </a:spcBef>
        <a:spcAft>
          <a:spcPct val="0"/>
        </a:spcAft>
        <a:buChar char="»"/>
        <a:defRPr sz="2400">
          <a:solidFill>
            <a:schemeClr val="tx1"/>
          </a:solidFill>
          <a:latin typeface="+mn-lt"/>
          <a:ea typeface="ＭＳ Ｐゴシック" charset="-128"/>
        </a:defRPr>
      </a:lvl7pPr>
      <a:lvl8pPr marL="3429000" indent="-228600" algn="l" rtl="0" fontAlgn="base">
        <a:spcBef>
          <a:spcPct val="20000"/>
        </a:spcBef>
        <a:spcAft>
          <a:spcPct val="0"/>
        </a:spcAft>
        <a:buChar char="»"/>
        <a:defRPr sz="2400">
          <a:solidFill>
            <a:schemeClr val="tx1"/>
          </a:solidFill>
          <a:latin typeface="+mn-lt"/>
          <a:ea typeface="ＭＳ Ｐゴシック" charset="-128"/>
        </a:defRPr>
      </a:lvl8pPr>
      <a:lvl9pPr marL="3886200" indent="-228600" algn="l" rtl="0" fontAlgn="base">
        <a:spcBef>
          <a:spcPct val="20000"/>
        </a:spcBef>
        <a:spcAft>
          <a:spcPct val="0"/>
        </a:spcAft>
        <a:buChar char="»"/>
        <a:defRPr sz="2400">
          <a:solidFill>
            <a:schemeClr val="tx1"/>
          </a:solidFill>
          <a:latin typeface="+mn-lt"/>
          <a:ea typeface="ＭＳ Ｐゴシック" charset="-128"/>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14.jpg"/><Relationship Id="rId4" Type="http://schemas.openxmlformats.org/officeDocument/2006/relationships/image" Target="../media/image13.jpeg"/></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18" Type="http://schemas.openxmlformats.org/officeDocument/2006/relationships/image" Target="../media/image34.png"/><Relationship Id="rId3" Type="http://schemas.openxmlformats.org/officeDocument/2006/relationships/image" Target="../media/image19.jpeg"/><Relationship Id="rId21" Type="http://schemas.openxmlformats.org/officeDocument/2006/relationships/image" Target="../media/image37.png"/><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33.jpeg"/><Relationship Id="rId2" Type="http://schemas.openxmlformats.org/officeDocument/2006/relationships/image" Target="../media/image18.jpeg"/><Relationship Id="rId16" Type="http://schemas.openxmlformats.org/officeDocument/2006/relationships/image" Target="../media/image32.jpeg"/><Relationship Id="rId20" Type="http://schemas.openxmlformats.org/officeDocument/2006/relationships/image" Target="../media/image36.png"/><Relationship Id="rId1" Type="http://schemas.openxmlformats.org/officeDocument/2006/relationships/slideLayout" Target="../slideLayouts/slideLayout18.xml"/><Relationship Id="rId6" Type="http://schemas.openxmlformats.org/officeDocument/2006/relationships/image" Target="../media/image22.jpeg"/><Relationship Id="rId11" Type="http://schemas.openxmlformats.org/officeDocument/2006/relationships/image" Target="../media/image27.jpeg"/><Relationship Id="rId5" Type="http://schemas.openxmlformats.org/officeDocument/2006/relationships/image" Target="../media/image21.png"/><Relationship Id="rId15" Type="http://schemas.openxmlformats.org/officeDocument/2006/relationships/image" Target="../media/image31.png"/><Relationship Id="rId23" Type="http://schemas.openxmlformats.org/officeDocument/2006/relationships/image" Target="../media/image39.jpeg"/><Relationship Id="rId10" Type="http://schemas.openxmlformats.org/officeDocument/2006/relationships/image" Target="../media/image26.jpeg"/><Relationship Id="rId19" Type="http://schemas.openxmlformats.org/officeDocument/2006/relationships/image" Target="../media/image35.png"/><Relationship Id="rId4" Type="http://schemas.openxmlformats.org/officeDocument/2006/relationships/image" Target="../media/image20.jpeg"/><Relationship Id="rId9" Type="http://schemas.openxmlformats.org/officeDocument/2006/relationships/image" Target="../media/image25.png"/><Relationship Id="rId14" Type="http://schemas.openxmlformats.org/officeDocument/2006/relationships/image" Target="../media/image30.jpeg"/><Relationship Id="rId22" Type="http://schemas.openxmlformats.org/officeDocument/2006/relationships/image" Target="../media/image38.jpeg"/></Relationships>
</file>

<file path=ppt/slides/_rels/slide11.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jpeg"/><Relationship Id="rId1" Type="http://schemas.openxmlformats.org/officeDocument/2006/relationships/slideLayout" Target="../slideLayouts/slideLayout19.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jpeg"/><Relationship Id="rId1" Type="http://schemas.openxmlformats.org/officeDocument/2006/relationships/slideLayout" Target="../slideLayouts/slideLayout2.xml"/><Relationship Id="rId6" Type="http://schemas.openxmlformats.org/officeDocument/2006/relationships/image" Target="../media/image55.png"/><Relationship Id="rId11" Type="http://schemas.openxmlformats.org/officeDocument/2006/relationships/image" Target="../media/image60.jpe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85D24528-09AF-45F1-97EB-DA5569EECD2D}"/>
              </a:ext>
            </a:extLst>
          </p:cNvPr>
          <p:cNvPicPr>
            <a:picLocks noChangeAspect="1"/>
          </p:cNvPicPr>
          <p:nvPr/>
        </p:nvPicPr>
        <p:blipFill rotWithShape="1">
          <a:blip r:embed="rId3"/>
          <a:srcRect t="19247" b="12151"/>
          <a:stretch/>
        </p:blipFill>
        <p:spPr>
          <a:xfrm>
            <a:off x="0" y="-1"/>
            <a:ext cx="9144000" cy="4704735"/>
          </a:xfrm>
          <a:prstGeom prst="rect">
            <a:avLst/>
          </a:prstGeom>
        </p:spPr>
      </p:pic>
      <p:sp>
        <p:nvSpPr>
          <p:cNvPr id="2" name="Titel 1">
            <a:extLst>
              <a:ext uri="{FF2B5EF4-FFF2-40B4-BE49-F238E27FC236}">
                <a16:creationId xmlns:a16="http://schemas.microsoft.com/office/drawing/2014/main" id="{DF69D412-FD54-4EDB-8D06-891A402B878C}"/>
              </a:ext>
            </a:extLst>
          </p:cNvPr>
          <p:cNvSpPr>
            <a:spLocks noGrp="1"/>
          </p:cNvSpPr>
          <p:nvPr>
            <p:ph type="title"/>
          </p:nvPr>
        </p:nvSpPr>
        <p:spPr>
          <a:xfrm>
            <a:off x="806513" y="3945443"/>
            <a:ext cx="7507224" cy="753059"/>
          </a:xfrm>
        </p:spPr>
        <p:txBody>
          <a:bodyPr/>
          <a:lstStyle/>
          <a:p>
            <a:r>
              <a:rPr lang="nl-NL" dirty="0" smtClean="0"/>
              <a:t>Kenniscafé Fietsdata</a:t>
            </a:r>
            <a:endParaRPr lang="nl-NL" dirty="0"/>
          </a:p>
        </p:txBody>
      </p:sp>
      <p:sp>
        <p:nvSpPr>
          <p:cNvPr id="3" name="Tijdelijke aanduiding voor tekst 2">
            <a:extLst>
              <a:ext uri="{FF2B5EF4-FFF2-40B4-BE49-F238E27FC236}">
                <a16:creationId xmlns:a16="http://schemas.microsoft.com/office/drawing/2014/main" id="{B243DB27-77CC-4EC1-A089-D820A59AA5A8}"/>
              </a:ext>
            </a:extLst>
          </p:cNvPr>
          <p:cNvSpPr>
            <a:spLocks noGrp="1"/>
          </p:cNvSpPr>
          <p:nvPr>
            <p:ph type="body" sz="quarter" idx="13"/>
          </p:nvPr>
        </p:nvSpPr>
        <p:spPr>
          <a:xfrm>
            <a:off x="816769" y="4710394"/>
            <a:ext cx="7498556" cy="874269"/>
          </a:xfrm>
        </p:spPr>
        <p:txBody>
          <a:bodyPr/>
          <a:lstStyle/>
          <a:p>
            <a:r>
              <a:rPr lang="nl-NL" dirty="0" smtClean="0"/>
              <a:t>Rick Lindeman, </a:t>
            </a:r>
            <a:r>
              <a:rPr lang="nl-NL" dirty="0" smtClean="0"/>
              <a:t>April </a:t>
            </a:r>
            <a:r>
              <a:rPr lang="nl-NL" dirty="0" smtClean="0"/>
              <a:t>2020</a:t>
            </a:r>
            <a:endParaRPr lang="nl-NL" dirty="0"/>
          </a:p>
        </p:txBody>
      </p:sp>
      <p:pic>
        <p:nvPicPr>
          <p:cNvPr id="6" name="Afbeelding 5">
            <a:extLst>
              <a:ext uri="{FF2B5EF4-FFF2-40B4-BE49-F238E27FC236}">
                <a16:creationId xmlns:a16="http://schemas.microsoft.com/office/drawing/2014/main" id="{69C184F3-ED43-4B68-9709-A1CCA245340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807379" y="5610930"/>
            <a:ext cx="1529245" cy="1043876"/>
          </a:xfrm>
          <a:prstGeom prst="rect">
            <a:avLst/>
          </a:prstGeom>
        </p:spPr>
      </p:pic>
      <p:pic>
        <p:nvPicPr>
          <p:cNvPr id="4" name="Afbeelding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9625" y="737454"/>
            <a:ext cx="8001000" cy="3200400"/>
          </a:xfrm>
          <a:prstGeom prst="rect">
            <a:avLst/>
          </a:prstGeom>
        </p:spPr>
      </p:pic>
      <p:sp>
        <p:nvSpPr>
          <p:cNvPr id="8" name="Tijdelijke aanduiding voor tekst 7"/>
          <p:cNvSpPr>
            <a:spLocks noGrp="1"/>
          </p:cNvSpPr>
          <p:nvPr>
            <p:ph type="body" sz="quarter" idx="18"/>
          </p:nvPr>
        </p:nvSpPr>
        <p:spPr/>
        <p:txBody>
          <a:bodyPr/>
          <a:lstStyle/>
          <a:p>
            <a:endParaRPr lang="nl-NL"/>
          </a:p>
        </p:txBody>
      </p:sp>
    </p:spTree>
    <p:extLst>
      <p:ext uri="{BB962C8B-B14F-4D97-AF65-F5344CB8AC3E}">
        <p14:creationId xmlns:p14="http://schemas.microsoft.com/office/powerpoint/2010/main" val="726882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0" name="Picture 16" descr="G:\wvl\BI_DK\BIDK\Mobiliteit\RWS en fiets\Wegkapitein\Intentieverklaring\Support\RingRingRGB.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40352" y="531640"/>
            <a:ext cx="1457200" cy="1457200"/>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G:\wvl\BI_DK\BIDK\Mobiliteit\RWS en fiets\Wegkapitein\Intentieverklaring\Support\NDC_logo_larg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52320" y="1988840"/>
            <a:ext cx="1739925" cy="1162999"/>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G:\wvl\BI_DK\BIDK\Mobiliteit\RWS en fiets\Wegkapitein\Intentieverklaring\Support\Mobidot_logo_1024x342_large canva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16216" y="3356992"/>
            <a:ext cx="3020542" cy="127243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tour de forc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3768" y="2115359"/>
            <a:ext cx="3960440" cy="2753801"/>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p:cNvSpPr txBox="1"/>
          <p:nvPr/>
        </p:nvSpPr>
        <p:spPr>
          <a:xfrm>
            <a:off x="323528" y="-27384"/>
            <a:ext cx="8424936" cy="584775"/>
          </a:xfrm>
          <a:prstGeom prst="rect">
            <a:avLst/>
          </a:prstGeom>
          <a:noFill/>
        </p:spPr>
        <p:txBody>
          <a:bodyPr wrap="square" rtlCol="0">
            <a:spAutoFit/>
          </a:bodyPr>
          <a:lstStyle/>
          <a:p>
            <a:r>
              <a:rPr lang="nl-NL" sz="3200" dirty="0" smtClean="0">
                <a:latin typeface="Swis721 BlkEx BT" panose="020B0907040502030204" pitchFamily="34" charset="0"/>
              </a:rPr>
              <a:t>Intentieverklaring Fietsdata</a:t>
            </a:r>
            <a:endParaRPr lang="nl-NL" sz="3200" dirty="0">
              <a:latin typeface="Swis721 BlkEx BT" panose="020B0907040502030204" pitchFamily="34" charset="0"/>
            </a:endParaRPr>
          </a:p>
        </p:txBody>
      </p:sp>
      <p:pic>
        <p:nvPicPr>
          <p:cNvPr id="1027" name="Picture 3" descr="G:\wvl\BI_DK\BIDK\Mobiliteit\RWS en fiets\Wegkapitein\Intentieverklaring\Support\BETER OP WEG logo los.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4968" y="1126638"/>
            <a:ext cx="1290688" cy="149797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wvl\BI_DK\BIDK\Mobiliteit\RWS en fiets\Wegkapitein\Intentieverklaring\Support\BGV_Logo_Standaard.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49" y="2776725"/>
            <a:ext cx="2141093" cy="951597"/>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G:\wvl\BI_DK\BIDK\Mobiliteit\RWS en fiets\Wegkapitein\Intentieverklaring\Support\D&amp;B-logo.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504" y="3933056"/>
            <a:ext cx="1368152" cy="61095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wvl\BI_DK\BIDK\Mobiliteit\RWS en fiets\Wegkapitein\Intentieverklaring\Support\DataCountLOGO.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24544" y="4725144"/>
            <a:ext cx="2517494" cy="1004208"/>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G:\wvl\BI_DK\BIDK\Mobiliteit\RWS en fiets\Wegkapitein\Intentieverklaring\Support\DF.Logo Dufec-payoff-PRINT.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34457" y="5661248"/>
            <a:ext cx="1906934" cy="56433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wvl\BI_DK\BIDK\Mobiliteit\RWS en fiets\Wegkapitein\Intentieverklaring\Support\HIG Traffic Systems.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123728" y="6132119"/>
            <a:ext cx="1440160" cy="740169"/>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G:\wvl\BI_DK\BIDK\Mobiliteit\RWS en fiets\Wegkapitein\Intentieverklaring\Support\keypoint logo horizontaal okt 2013 transparant.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63888" y="6126162"/>
            <a:ext cx="1878013" cy="731838"/>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020272" y="5751399"/>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descr="G:\wvl\BI_DK\BIDK\Mobiliteit\RWS en fiets\Wegkapitein\Intentieverklaring\Support\livemob.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596218" y="6221870"/>
            <a:ext cx="2195349" cy="48309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G:\wvl\BI_DK\BIDK\Mobiliteit\RWS en fiets\Wegkapitein\Intentieverklaring\Support\logo fietstelweek.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003447" y="4629425"/>
            <a:ext cx="1134715" cy="113868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G:\wvl\BI_DK\BIDK\Mobiliteit\RWS en fiets\Wegkapitein\Intentieverklaring\Support\MobilityManagers-.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49889" y="2975741"/>
            <a:ext cx="1888273" cy="553566"/>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descr="G:\wvl\BI_DK\BIDK\Mobiliteit\RWS en fiets\Wegkapitein\Intentieverklaring\Support\The Urban Future_Logo 2017.jpg"/>
          <p:cNvPicPr>
            <a:picLocks noChangeAspect="1" noChangeArrowheads="1"/>
          </p:cNvPicPr>
          <p:nvPr/>
        </p:nvPicPr>
        <p:blipFill>
          <a:blip r:embed="rId17" cstate="hqprint">
            <a:extLst>
              <a:ext uri="{28A0092B-C50C-407E-A947-70E740481C1C}">
                <a14:useLocalDpi xmlns:a14="http://schemas.microsoft.com/office/drawing/2010/main" val="0"/>
              </a:ext>
            </a:extLst>
          </a:blip>
          <a:srcRect/>
          <a:stretch>
            <a:fillRect/>
          </a:stretch>
        </p:blipFill>
        <p:spPr bwMode="auto">
          <a:xfrm>
            <a:off x="4828383" y="531640"/>
            <a:ext cx="2612229" cy="563562"/>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99097" y="497336"/>
            <a:ext cx="1881201" cy="649387"/>
          </a:xfrm>
          <a:prstGeom prst="rect">
            <a:avLst/>
          </a:prstGeom>
        </p:spPr>
      </p:pic>
      <p:pic>
        <p:nvPicPr>
          <p:cNvPr id="1043" name="Picture 19" descr="C:\Users\LindemanR\AppData\Local\Microsoft\Windows\Temporary Internet Files\Content.Outlook\LWYXVN7W\Logo_Mobycon_150ppi.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475656" y="1158921"/>
            <a:ext cx="1653482" cy="720749"/>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G:\wvl\BI_DK\BIDK\Mobiliteit\RWS en fiets\Wegkapitein\Intentieverklaring\Support\Goudappel Coffeng-logo.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6012160" y="1146723"/>
            <a:ext cx="1903197" cy="1327163"/>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G:\wvl\BI_DK\BIDK\Mobiliteit\RWS en fiets\Wegkapitein\Intentieverklaring\Support\DAT.Mobility-logo.pn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204538" y="5637733"/>
            <a:ext cx="2397488" cy="1692627"/>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G:\wvl\BI_DK\BIDK\Mobiliteit\RWS en fiets\Wegkapitein\Intentieverklaring\Support\TJN logo rgb.jpg"/>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2987823" y="487644"/>
            <a:ext cx="1570225" cy="85349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https://www.cbf.nl/Uploaded_files/Logos/Nx154xFietsersbond.jpg.pagespeed.ic.-3NgTbq_87.jpg"/>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4180971" y="1065323"/>
            <a:ext cx="1903197" cy="779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99135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Image result for crow fietsberaa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88" y="5279648"/>
            <a:ext cx="3203376" cy="157835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2051050"/>
            <a:ext cx="3962400" cy="275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kstvak 4"/>
          <p:cNvSpPr txBox="1"/>
          <p:nvPr/>
        </p:nvSpPr>
        <p:spPr>
          <a:xfrm>
            <a:off x="323528" y="-27384"/>
            <a:ext cx="8424936" cy="584775"/>
          </a:xfrm>
          <a:prstGeom prst="rect">
            <a:avLst/>
          </a:prstGeom>
          <a:noFill/>
        </p:spPr>
        <p:txBody>
          <a:bodyPr wrap="square" rtlCol="0">
            <a:spAutoFit/>
          </a:bodyPr>
          <a:lstStyle/>
          <a:p>
            <a:r>
              <a:rPr lang="nl-NL" sz="3200" dirty="0" smtClean="0">
                <a:latin typeface="Swis721 BlkEx BT" panose="020B0907040502030204" pitchFamily="34" charset="0"/>
              </a:rPr>
              <a:t>Intentieverklaring Fietsdata</a:t>
            </a:r>
            <a:endParaRPr lang="nl-NL" sz="3200" dirty="0">
              <a:latin typeface="Swis721 BlkEx BT" panose="020B0907040502030204" pitchFamily="34" charset="0"/>
            </a:endParaRPr>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559" y="785366"/>
            <a:ext cx="2120876" cy="1265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7" name="Picture 9" descr="Image result for ndov"/>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1840" y="5589240"/>
            <a:ext cx="2846065" cy="850548"/>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https://freedcampwhitelabel.s3.amazonaws.com/dlogo_0c0698d52d68ed185a0de12d8577cb2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37001" y="5819651"/>
            <a:ext cx="2411463" cy="633685"/>
          </a:xfrm>
          <a:prstGeom prst="rect">
            <a:avLst/>
          </a:prstGeom>
          <a:noFill/>
          <a:extLst>
            <a:ext uri="{909E8E84-426E-40DD-AFC4-6F175D3DCCD1}">
              <a14:hiddenFill xmlns:a14="http://schemas.microsoft.com/office/drawing/2010/main">
                <a:solidFill>
                  <a:srgbClr val="FFFFFF"/>
                </a:solidFill>
              </a14:hiddenFill>
            </a:ext>
          </a:extLst>
        </p:spPr>
      </p:pic>
      <p:pic>
        <p:nvPicPr>
          <p:cNvPr id="2063" name="Picture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36296" y="557391"/>
            <a:ext cx="1907704" cy="18743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4" name="Picture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4559" y="4673129"/>
            <a:ext cx="1869614" cy="916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62926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Waarom?</a:t>
            </a:r>
            <a:endParaRPr lang="nl-NL" dirty="0"/>
          </a:p>
        </p:txBody>
      </p:sp>
      <p:sp>
        <p:nvSpPr>
          <p:cNvPr id="3" name="Tijdelijke aanduiding voor tekst 2"/>
          <p:cNvSpPr>
            <a:spLocks noGrp="1"/>
          </p:cNvSpPr>
          <p:nvPr>
            <p:ph type="body" sz="quarter" idx="10"/>
          </p:nvPr>
        </p:nvSpPr>
        <p:spPr/>
        <p:txBody>
          <a:bodyPr/>
          <a:lstStyle/>
          <a:p>
            <a:r>
              <a:rPr lang="nl-NL" dirty="0" smtClean="0"/>
              <a:t>Betere beleidsinfo</a:t>
            </a:r>
          </a:p>
          <a:p>
            <a:r>
              <a:rPr lang="nl-NL" dirty="0" smtClean="0"/>
              <a:t>Mobiliteitssysteem van de toekomst</a:t>
            </a:r>
          </a:p>
          <a:p>
            <a:r>
              <a:rPr lang="nl-NL" dirty="0" smtClean="0"/>
              <a:t>Diensten voor fietsers</a:t>
            </a:r>
          </a:p>
          <a:p>
            <a:pPr marL="0" indent="0">
              <a:buNone/>
            </a:pPr>
            <a:endParaRPr lang="nl-NL" dirty="0"/>
          </a:p>
        </p:txBody>
      </p:sp>
    </p:spTree>
    <p:extLst>
      <p:ext uri="{BB962C8B-B14F-4D97-AF65-F5344CB8AC3E}">
        <p14:creationId xmlns:p14="http://schemas.microsoft.com/office/powerpoint/2010/main" val="32926980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B73D32-ABB0-4878-A6D0-73AEB59450B9}"/>
              </a:ext>
            </a:extLst>
          </p:cNvPr>
          <p:cNvSpPr>
            <a:spLocks noGrp="1"/>
          </p:cNvSpPr>
          <p:nvPr>
            <p:ph type="title"/>
          </p:nvPr>
        </p:nvSpPr>
        <p:spPr/>
        <p:txBody>
          <a:bodyPr/>
          <a:lstStyle/>
          <a:p>
            <a:r>
              <a:rPr lang="nl-NL" dirty="0" smtClean="0"/>
              <a:t>Wat is fietsdata allemaal?</a:t>
            </a:r>
            <a:endParaRPr lang="nl-NL" dirty="0"/>
          </a:p>
        </p:txBody>
      </p:sp>
      <p:sp>
        <p:nvSpPr>
          <p:cNvPr id="3" name="Tijdelijke aanduiding voor tekst 2">
            <a:extLst>
              <a:ext uri="{FF2B5EF4-FFF2-40B4-BE49-F238E27FC236}">
                <a16:creationId xmlns:a16="http://schemas.microsoft.com/office/drawing/2014/main" id="{D8434554-AFDE-4151-ACE2-B887F757C3B8}"/>
              </a:ext>
            </a:extLst>
          </p:cNvPr>
          <p:cNvSpPr>
            <a:spLocks noGrp="1"/>
          </p:cNvSpPr>
          <p:nvPr>
            <p:ph type="body" sz="quarter" idx="13"/>
          </p:nvPr>
        </p:nvSpPr>
        <p:spPr/>
        <p:txBody>
          <a:bodyPr/>
          <a:lstStyle/>
          <a:p>
            <a:endParaRPr lang="nl-NL"/>
          </a:p>
        </p:txBody>
      </p:sp>
      <p:sp>
        <p:nvSpPr>
          <p:cNvPr id="4" name="Tijdelijke aanduiding voor tekst 3">
            <a:extLst>
              <a:ext uri="{FF2B5EF4-FFF2-40B4-BE49-F238E27FC236}">
                <a16:creationId xmlns:a16="http://schemas.microsoft.com/office/drawing/2014/main" id="{F3187C41-6BAD-4492-9747-0ECED5974E22}"/>
              </a:ext>
            </a:extLst>
          </p:cNvPr>
          <p:cNvSpPr>
            <a:spLocks noGrp="1"/>
          </p:cNvSpPr>
          <p:nvPr>
            <p:ph type="body" sz="quarter" idx="17"/>
          </p:nvPr>
        </p:nvSpPr>
        <p:spPr/>
        <p:txBody>
          <a:bodyPr/>
          <a:lstStyle/>
          <a:p>
            <a:endParaRPr lang="nl-NL"/>
          </a:p>
        </p:txBody>
      </p:sp>
      <p:sp>
        <p:nvSpPr>
          <p:cNvPr id="5" name="Tijdelijke aanduiding voor tekst 4">
            <a:extLst>
              <a:ext uri="{FF2B5EF4-FFF2-40B4-BE49-F238E27FC236}">
                <a16:creationId xmlns:a16="http://schemas.microsoft.com/office/drawing/2014/main" id="{56B5FF41-E885-480F-87CD-4C5CA9BD110D}"/>
              </a:ext>
            </a:extLst>
          </p:cNvPr>
          <p:cNvSpPr>
            <a:spLocks noGrp="1"/>
          </p:cNvSpPr>
          <p:nvPr>
            <p:ph type="body" sz="quarter" idx="18"/>
          </p:nvPr>
        </p:nvSpPr>
        <p:spPr/>
        <p:txBody>
          <a:bodyPr/>
          <a:lstStyle/>
          <a:p>
            <a:endParaRPr lang="nl-NL"/>
          </a:p>
        </p:txBody>
      </p:sp>
      <p:pic>
        <p:nvPicPr>
          <p:cNvPr id="6" name="Afbeelding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9080" y="-212148"/>
            <a:ext cx="3446318" cy="4237083"/>
          </a:xfrm>
          <a:prstGeom prst="rect">
            <a:avLst/>
          </a:prstGeom>
        </p:spPr>
      </p:pic>
    </p:spTree>
    <p:extLst>
      <p:ext uri="{BB962C8B-B14F-4D97-AF65-F5344CB8AC3E}">
        <p14:creationId xmlns:p14="http://schemas.microsoft.com/office/powerpoint/2010/main" val="18445924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BE9BF3F8-AA55-4F3D-9E17-E83A46725449}"/>
              </a:ext>
            </a:extLst>
          </p:cNvPr>
          <p:cNvSpPr>
            <a:spLocks noGrp="1"/>
          </p:cNvSpPr>
          <p:nvPr>
            <p:ph type="title"/>
          </p:nvPr>
        </p:nvSpPr>
        <p:spPr/>
        <p:txBody>
          <a:bodyPr/>
          <a:lstStyle/>
          <a:p>
            <a:endParaRPr lang="nl-NL"/>
          </a:p>
        </p:txBody>
      </p:sp>
      <p:sp>
        <p:nvSpPr>
          <p:cNvPr id="7" name="Tijdelijke aanduiding voor inhoud 6">
            <a:extLst>
              <a:ext uri="{FF2B5EF4-FFF2-40B4-BE49-F238E27FC236}">
                <a16:creationId xmlns:a16="http://schemas.microsoft.com/office/drawing/2014/main" id="{7FDDF64F-9718-4AAF-80D0-91955A677F3D}"/>
              </a:ext>
            </a:extLst>
          </p:cNvPr>
          <p:cNvSpPr>
            <a:spLocks noGrp="1"/>
          </p:cNvSpPr>
          <p:nvPr>
            <p:ph sz="quarter" idx="10"/>
          </p:nvPr>
        </p:nvSpPr>
        <p:spPr/>
        <p:txBody>
          <a:bodyPr/>
          <a:lstStyle/>
          <a:p>
            <a:endParaRPr lang="nl-NL"/>
          </a:p>
        </p:txBody>
      </p:sp>
      <p:pic>
        <p:nvPicPr>
          <p:cNvPr id="4" name="Afbeelding 3"/>
          <p:cNvPicPr/>
          <p:nvPr/>
        </p:nvPicPr>
        <p:blipFill>
          <a:blip r:embed="rId2"/>
          <a:stretch>
            <a:fillRect/>
          </a:stretch>
        </p:blipFill>
        <p:spPr>
          <a:xfrm>
            <a:off x="814488" y="701576"/>
            <a:ext cx="7488832" cy="4824536"/>
          </a:xfrm>
          <a:prstGeom prst="rect">
            <a:avLst/>
          </a:prstGeom>
        </p:spPr>
      </p:pic>
    </p:spTree>
    <p:extLst>
      <p:ext uri="{BB962C8B-B14F-4D97-AF65-F5344CB8AC3E}">
        <p14:creationId xmlns:p14="http://schemas.microsoft.com/office/powerpoint/2010/main" val="8706140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sz="half" idx="1"/>
          </p:nvPr>
        </p:nvSpPr>
        <p:spPr/>
        <p:txBody>
          <a:bodyPr/>
          <a:lstStyle/>
          <a:p>
            <a:endParaRPr lang="nl-NL"/>
          </a:p>
        </p:txBody>
      </p:sp>
      <p:sp>
        <p:nvSpPr>
          <p:cNvPr id="4" name="Tijdelijke aanduiding voor afbeelding 3"/>
          <p:cNvSpPr>
            <a:spLocks noGrp="1"/>
          </p:cNvSpPr>
          <p:nvPr>
            <p:ph type="pic" sz="quarter" idx="10"/>
          </p:nvPr>
        </p:nvSpPr>
        <p:spPr/>
      </p:sp>
      <p:pic>
        <p:nvPicPr>
          <p:cNvPr id="5" name="Afbeelding 4"/>
          <p:cNvPicPr>
            <a:picLocks noChangeAspect="1"/>
          </p:cNvPicPr>
          <p:nvPr/>
        </p:nvPicPr>
        <p:blipFill>
          <a:blip r:embed="rId2"/>
          <a:stretch>
            <a:fillRect/>
          </a:stretch>
        </p:blipFill>
        <p:spPr>
          <a:xfrm>
            <a:off x="-1343592" y="-142505"/>
            <a:ext cx="11978705" cy="7232073"/>
          </a:xfrm>
          <a:prstGeom prst="rect">
            <a:avLst/>
          </a:prstGeom>
        </p:spPr>
      </p:pic>
    </p:spTree>
    <p:extLst>
      <p:ext uri="{BB962C8B-B14F-4D97-AF65-F5344CB8AC3E}">
        <p14:creationId xmlns:p14="http://schemas.microsoft.com/office/powerpoint/2010/main" val="38770130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C9B5C8-8FA8-4D07-A9E8-9AE1BBE526A1}"/>
              </a:ext>
            </a:extLst>
          </p:cNvPr>
          <p:cNvSpPr>
            <a:spLocks noGrp="1"/>
          </p:cNvSpPr>
          <p:nvPr>
            <p:ph type="title"/>
          </p:nvPr>
        </p:nvSpPr>
        <p:spPr/>
        <p:txBody>
          <a:bodyPr/>
          <a:lstStyle/>
          <a:p>
            <a:endParaRPr lang="nl-NL" dirty="0"/>
          </a:p>
        </p:txBody>
      </p:sp>
      <p:sp>
        <p:nvSpPr>
          <p:cNvPr id="3" name="Tijdelijke aanduiding voor inhoud 2">
            <a:extLst>
              <a:ext uri="{FF2B5EF4-FFF2-40B4-BE49-F238E27FC236}">
                <a16:creationId xmlns:a16="http://schemas.microsoft.com/office/drawing/2014/main" id="{87C07478-FE9E-4239-ACFB-8A22A2F55AA9}"/>
              </a:ext>
            </a:extLst>
          </p:cNvPr>
          <p:cNvSpPr>
            <a:spLocks noGrp="1"/>
          </p:cNvSpPr>
          <p:nvPr>
            <p:ph sz="half" idx="1"/>
          </p:nvPr>
        </p:nvSpPr>
        <p:spPr/>
        <p:txBody>
          <a:bodyPr/>
          <a:lstStyle/>
          <a:p>
            <a:endParaRPr lang="nl-NL" dirty="0"/>
          </a:p>
        </p:txBody>
      </p:sp>
      <p:sp>
        <p:nvSpPr>
          <p:cNvPr id="4" name="Tijdelijke aanduiding voor afbeelding 3">
            <a:extLst>
              <a:ext uri="{FF2B5EF4-FFF2-40B4-BE49-F238E27FC236}">
                <a16:creationId xmlns:a16="http://schemas.microsoft.com/office/drawing/2014/main" id="{7E7BF268-1A4D-40CD-963A-AF8B9717F3F0}"/>
              </a:ext>
            </a:extLst>
          </p:cNvPr>
          <p:cNvSpPr>
            <a:spLocks noGrp="1"/>
          </p:cNvSpPr>
          <p:nvPr>
            <p:ph type="pic" sz="quarter" idx="10"/>
          </p:nvPr>
        </p:nvSpPr>
        <p:spPr/>
      </p:sp>
      <p:graphicFrame>
        <p:nvGraphicFramePr>
          <p:cNvPr id="5" name="Diagram 4"/>
          <p:cNvGraphicFramePr/>
          <p:nvPr>
            <p:extLst>
              <p:ext uri="{D42A27DB-BD31-4B8C-83A1-F6EECF244321}">
                <p14:modId xmlns:p14="http://schemas.microsoft.com/office/powerpoint/2010/main" val="2544366775"/>
              </p:ext>
            </p:extLst>
          </p:nvPr>
        </p:nvGraphicFramePr>
        <p:xfrm>
          <a:off x="683568" y="836712"/>
          <a:ext cx="7704856"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13132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3" descr="image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5923" y="121270"/>
            <a:ext cx="7524750" cy="564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a:extLst>
              <a:ext uri="{FF2B5EF4-FFF2-40B4-BE49-F238E27FC236}">
                <a16:creationId xmlns:a16="http://schemas.microsoft.com/office/drawing/2014/main" id="{11B73D32-ABB0-4878-A6D0-73AEB59450B9}"/>
              </a:ext>
            </a:extLst>
          </p:cNvPr>
          <p:cNvSpPr>
            <a:spLocks noGrp="1"/>
          </p:cNvSpPr>
          <p:nvPr>
            <p:ph type="title"/>
          </p:nvPr>
        </p:nvSpPr>
        <p:spPr/>
        <p:txBody>
          <a:bodyPr/>
          <a:lstStyle/>
          <a:p>
            <a:r>
              <a:rPr lang="nl-NL" dirty="0" smtClean="0"/>
              <a:t>Resultaten</a:t>
            </a:r>
            <a:endParaRPr lang="nl-NL" dirty="0"/>
          </a:p>
        </p:txBody>
      </p:sp>
      <p:sp>
        <p:nvSpPr>
          <p:cNvPr id="3" name="Tijdelijke aanduiding voor tekst 2">
            <a:extLst>
              <a:ext uri="{FF2B5EF4-FFF2-40B4-BE49-F238E27FC236}">
                <a16:creationId xmlns:a16="http://schemas.microsoft.com/office/drawing/2014/main" id="{D8434554-AFDE-4151-ACE2-B887F757C3B8}"/>
              </a:ext>
            </a:extLst>
          </p:cNvPr>
          <p:cNvSpPr>
            <a:spLocks noGrp="1"/>
          </p:cNvSpPr>
          <p:nvPr>
            <p:ph type="body" sz="quarter" idx="13"/>
          </p:nvPr>
        </p:nvSpPr>
        <p:spPr/>
        <p:txBody>
          <a:bodyPr/>
          <a:lstStyle/>
          <a:p>
            <a:endParaRPr lang="nl-NL" dirty="0"/>
          </a:p>
        </p:txBody>
      </p:sp>
      <p:sp>
        <p:nvSpPr>
          <p:cNvPr id="4" name="Tijdelijke aanduiding voor tekst 3">
            <a:extLst>
              <a:ext uri="{FF2B5EF4-FFF2-40B4-BE49-F238E27FC236}">
                <a16:creationId xmlns:a16="http://schemas.microsoft.com/office/drawing/2014/main" id="{F3187C41-6BAD-4492-9747-0ECED5974E22}"/>
              </a:ext>
            </a:extLst>
          </p:cNvPr>
          <p:cNvSpPr>
            <a:spLocks noGrp="1"/>
          </p:cNvSpPr>
          <p:nvPr>
            <p:ph type="body" sz="quarter" idx="17"/>
          </p:nvPr>
        </p:nvSpPr>
        <p:spPr/>
        <p:txBody>
          <a:bodyPr/>
          <a:lstStyle/>
          <a:p>
            <a:endParaRPr lang="nl-NL"/>
          </a:p>
        </p:txBody>
      </p:sp>
      <p:sp>
        <p:nvSpPr>
          <p:cNvPr id="5" name="Tijdelijke aanduiding voor tekst 4">
            <a:extLst>
              <a:ext uri="{FF2B5EF4-FFF2-40B4-BE49-F238E27FC236}">
                <a16:creationId xmlns:a16="http://schemas.microsoft.com/office/drawing/2014/main" id="{56B5FF41-E885-480F-87CD-4C5CA9BD110D}"/>
              </a:ext>
            </a:extLst>
          </p:cNvPr>
          <p:cNvSpPr>
            <a:spLocks noGrp="1"/>
          </p:cNvSpPr>
          <p:nvPr>
            <p:ph type="body" sz="quarter" idx="18"/>
          </p:nvPr>
        </p:nvSpPr>
        <p:spPr/>
        <p:txBody>
          <a:bodyPr/>
          <a:lstStyle/>
          <a:p>
            <a:endParaRPr lang="nl-NL"/>
          </a:p>
        </p:txBody>
      </p:sp>
    </p:spTree>
    <p:extLst>
      <p:ext uri="{BB962C8B-B14F-4D97-AF65-F5344CB8AC3E}">
        <p14:creationId xmlns:p14="http://schemas.microsoft.com/office/powerpoint/2010/main" val="30019785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tekst 2"/>
          <p:cNvSpPr>
            <a:spLocks noGrp="1"/>
          </p:cNvSpPr>
          <p:nvPr>
            <p:ph type="body" sz="quarter" idx="10"/>
          </p:nvPr>
        </p:nvSpPr>
        <p:spPr/>
        <p:txBody>
          <a:bodyPr/>
          <a:lstStyle/>
          <a:p>
            <a:endParaRPr lang="nl-NL"/>
          </a:p>
        </p:txBody>
      </p:sp>
      <p:pic>
        <p:nvPicPr>
          <p:cNvPr id="4" name="Tijdelijke aanduiding voor afbeelding 18">
            <a:extLst>
              <a:ext uri="{FF2B5EF4-FFF2-40B4-BE49-F238E27FC236}">
                <a16:creationId xmlns:a16="http://schemas.microsoft.com/office/drawing/2014/main" id="{307FEAE3-4E95-40EC-B944-B24F0F12B2F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0" y="857250"/>
            <a:ext cx="9144000" cy="5133109"/>
          </a:xfrm>
          <a:prstGeom prst="rect">
            <a:avLst/>
          </a:prstGeom>
        </p:spPr>
      </p:pic>
      <p:grpSp>
        <p:nvGrpSpPr>
          <p:cNvPr id="5" name="Group 4">
            <a:extLst>
              <a:ext uri="{FF2B5EF4-FFF2-40B4-BE49-F238E27FC236}">
                <a16:creationId xmlns:a16="http://schemas.microsoft.com/office/drawing/2014/main" id="{B7AD70C9-79F7-4272-A307-BA6B0903F0C7}"/>
              </a:ext>
            </a:extLst>
          </p:cNvPr>
          <p:cNvGrpSpPr/>
          <p:nvPr/>
        </p:nvGrpSpPr>
        <p:grpSpPr>
          <a:xfrm>
            <a:off x="113802" y="1082753"/>
            <a:ext cx="3123588" cy="1500365"/>
            <a:chOff x="386896" y="372599"/>
            <a:chExt cx="9550007" cy="1989756"/>
          </a:xfrm>
        </p:grpSpPr>
        <p:sp>
          <p:nvSpPr>
            <p:cNvPr id="6" name="Rectangle 5">
              <a:extLst>
                <a:ext uri="{FF2B5EF4-FFF2-40B4-BE49-F238E27FC236}">
                  <a16:creationId xmlns:a16="http://schemas.microsoft.com/office/drawing/2014/main" id="{981C4600-4944-439E-A89E-2DF67CDF00FD}"/>
                </a:ext>
              </a:extLst>
            </p:cNvPr>
            <p:cNvSpPr/>
            <p:nvPr/>
          </p:nvSpPr>
          <p:spPr>
            <a:xfrm>
              <a:off x="386896" y="372599"/>
              <a:ext cx="9550007" cy="1989756"/>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p>
          </p:txBody>
        </p:sp>
        <p:sp>
          <p:nvSpPr>
            <p:cNvPr id="7" name="Shape 163">
              <a:extLst>
                <a:ext uri="{FF2B5EF4-FFF2-40B4-BE49-F238E27FC236}">
                  <a16:creationId xmlns:a16="http://schemas.microsoft.com/office/drawing/2014/main" id="{DDBE3774-3F12-4447-AC70-C2446FDBB6CC}"/>
                </a:ext>
              </a:extLst>
            </p:cNvPr>
            <p:cNvSpPr txBox="1">
              <a:spLocks/>
            </p:cNvSpPr>
            <p:nvPr/>
          </p:nvSpPr>
          <p:spPr>
            <a:xfrm>
              <a:off x="994785" y="684120"/>
              <a:ext cx="8334227" cy="1374445"/>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nl-NL" sz="2400" dirty="0" err="1" smtClean="0">
                  <a:latin typeface="Segoe UI" panose="020B0502040204020203" pitchFamily="34" charset="0"/>
                  <a:cs typeface="Segoe UI" panose="020B0502040204020203" pitchFamily="34" charset="0"/>
                </a:rPr>
                <a:t>Cycling</a:t>
              </a:r>
              <a:r>
                <a:rPr lang="nl-NL" sz="2400" dirty="0" smtClean="0">
                  <a:latin typeface="Segoe UI" panose="020B0502040204020203" pitchFamily="34" charset="0"/>
                  <a:cs typeface="Segoe UI" panose="020B0502040204020203" pitchFamily="34" charset="0"/>
                </a:rPr>
                <a:t> </a:t>
              </a:r>
              <a:r>
                <a:rPr lang="nl-NL" sz="2400" dirty="0">
                  <a:latin typeface="Segoe UI" panose="020B0502040204020203" pitchFamily="34" charset="0"/>
                  <a:cs typeface="Segoe UI" panose="020B0502040204020203" pitchFamily="34" charset="0"/>
                </a:rPr>
                <a:t>Intelligence</a:t>
              </a:r>
            </a:p>
            <a:p>
              <a:pPr algn="l"/>
              <a:endParaRPr lang="nl-NL" sz="1350" dirty="0">
                <a:latin typeface="Segoe UI" panose="020B0502040204020203" pitchFamily="34" charset="0"/>
                <a:cs typeface="Segoe UI" panose="020B0502040204020203" pitchFamily="34" charset="0"/>
              </a:endParaRPr>
            </a:p>
            <a:p>
              <a:pPr algn="l"/>
              <a:r>
                <a:rPr lang="nl-NL" sz="1350" dirty="0" err="1">
                  <a:latin typeface="Segoe UI" panose="020B0502040204020203" pitchFamily="34" charset="0"/>
                  <a:cs typeface="Segoe UI" panose="020B0502040204020203" pitchFamily="34" charset="0"/>
                </a:rPr>
                <a:t>From</a:t>
              </a:r>
              <a:r>
                <a:rPr lang="nl-NL" sz="1350" dirty="0">
                  <a:latin typeface="Segoe UI" panose="020B0502040204020203" pitchFamily="34" charset="0"/>
                  <a:cs typeface="Segoe UI" panose="020B0502040204020203" pitchFamily="34" charset="0"/>
                </a:rPr>
                <a:t> data </a:t>
              </a:r>
              <a:r>
                <a:rPr lang="nl-NL" sz="1350" dirty="0" err="1">
                  <a:latin typeface="Segoe UI" panose="020B0502040204020203" pitchFamily="34" charset="0"/>
                  <a:cs typeface="Segoe UI" panose="020B0502040204020203" pitchFamily="34" charset="0"/>
                </a:rPr>
                <a:t>to</a:t>
              </a:r>
              <a:r>
                <a:rPr lang="nl-NL" sz="1350" dirty="0">
                  <a:latin typeface="Segoe UI" panose="020B0502040204020203" pitchFamily="34" charset="0"/>
                  <a:cs typeface="Segoe UI" panose="020B0502040204020203" pitchFamily="34" charset="0"/>
                </a:rPr>
                <a:t> information </a:t>
              </a:r>
            </a:p>
            <a:p>
              <a:pPr algn="l"/>
              <a:r>
                <a:rPr lang="nl-NL" sz="1350" dirty="0" err="1">
                  <a:latin typeface="Segoe UI" panose="020B0502040204020203" pitchFamily="34" charset="0"/>
                  <a:cs typeface="Segoe UI" panose="020B0502040204020203" pitchFamily="34" charset="0"/>
                </a:rPr>
                <a:t>and</a:t>
              </a:r>
              <a:r>
                <a:rPr lang="nl-NL" sz="1350" dirty="0">
                  <a:latin typeface="Segoe UI" panose="020B0502040204020203" pitchFamily="34" charset="0"/>
                  <a:cs typeface="Segoe UI" panose="020B0502040204020203" pitchFamily="34" charset="0"/>
                </a:rPr>
                <a:t> </a:t>
              </a:r>
              <a:r>
                <a:rPr lang="nl-NL" sz="1350" dirty="0" err="1">
                  <a:latin typeface="Segoe UI" panose="020B0502040204020203" pitchFamily="34" charset="0"/>
                  <a:cs typeface="Segoe UI" panose="020B0502040204020203" pitchFamily="34" charset="0"/>
                </a:rPr>
                <a:t>cycling</a:t>
              </a:r>
              <a:r>
                <a:rPr lang="nl-NL" sz="1350" dirty="0">
                  <a:latin typeface="Segoe UI" panose="020B0502040204020203" pitchFamily="34" charset="0"/>
                  <a:cs typeface="Segoe UI" panose="020B0502040204020203" pitchFamily="34" charset="0"/>
                </a:rPr>
                <a:t> policy </a:t>
              </a:r>
              <a:r>
                <a:rPr lang="nl-NL" sz="1350" dirty="0" err="1">
                  <a:latin typeface="Segoe UI" panose="020B0502040204020203" pitchFamily="34" charset="0"/>
                  <a:cs typeface="Segoe UI" panose="020B0502040204020203" pitchFamily="34" charset="0"/>
                </a:rPr>
                <a:t>decision</a:t>
              </a:r>
              <a:r>
                <a:rPr lang="nl-NL" sz="1350" dirty="0">
                  <a:latin typeface="Segoe UI" panose="020B0502040204020203" pitchFamily="34" charset="0"/>
                  <a:cs typeface="Segoe UI" panose="020B0502040204020203" pitchFamily="34" charset="0"/>
                </a:rPr>
                <a:t> </a:t>
              </a:r>
            </a:p>
            <a:p>
              <a:pPr algn="l"/>
              <a:r>
                <a:rPr lang="nl-NL" sz="1350" dirty="0">
                  <a:latin typeface="Segoe UI" panose="020B0502040204020203" pitchFamily="34" charset="0"/>
                  <a:cs typeface="Segoe UI" panose="020B0502040204020203" pitchFamily="34" charset="0"/>
                </a:rPr>
                <a:t>support</a:t>
              </a:r>
            </a:p>
          </p:txBody>
        </p:sp>
      </p:grpSp>
      <p:grpSp>
        <p:nvGrpSpPr>
          <p:cNvPr id="8" name="Group 10">
            <a:extLst>
              <a:ext uri="{FF2B5EF4-FFF2-40B4-BE49-F238E27FC236}">
                <a16:creationId xmlns:a16="http://schemas.microsoft.com/office/drawing/2014/main" id="{9E23C9CA-A718-4B33-9252-371D831E21EA}"/>
              </a:ext>
            </a:extLst>
          </p:cNvPr>
          <p:cNvGrpSpPr/>
          <p:nvPr/>
        </p:nvGrpSpPr>
        <p:grpSpPr>
          <a:xfrm>
            <a:off x="6217030" y="917309"/>
            <a:ext cx="3401066" cy="5010674"/>
            <a:chOff x="12255369" y="-51498"/>
            <a:chExt cx="4534755" cy="6680898"/>
          </a:xfrm>
        </p:grpSpPr>
        <p:sp>
          <p:nvSpPr>
            <p:cNvPr id="9" name="Rectangle 16">
              <a:extLst>
                <a:ext uri="{FF2B5EF4-FFF2-40B4-BE49-F238E27FC236}">
                  <a16:creationId xmlns:a16="http://schemas.microsoft.com/office/drawing/2014/main" id="{00D654F4-73D7-4A44-9436-1E25374FCBE4}"/>
                </a:ext>
              </a:extLst>
            </p:cNvPr>
            <p:cNvSpPr/>
            <p:nvPr/>
          </p:nvSpPr>
          <p:spPr>
            <a:xfrm>
              <a:off x="12255369" y="0"/>
              <a:ext cx="3746632" cy="66294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p>
          </p:txBody>
        </p:sp>
        <p:pic>
          <p:nvPicPr>
            <p:cNvPr id="10" name="Picture 21">
              <a:extLst>
                <a:ext uri="{FF2B5EF4-FFF2-40B4-BE49-F238E27FC236}">
                  <a16:creationId xmlns:a16="http://schemas.microsoft.com/office/drawing/2014/main" id="{691CBFA5-47AD-4648-9178-E71F78989506}"/>
                </a:ext>
              </a:extLst>
            </p:cNvPr>
            <p:cNvPicPr>
              <a:picLocks noChangeAspect="1"/>
            </p:cNvPicPr>
            <p:nvPr/>
          </p:nvPicPr>
          <p:blipFill>
            <a:blip r:embed="rId3"/>
            <a:stretch>
              <a:fillRect/>
            </a:stretch>
          </p:blipFill>
          <p:spPr>
            <a:xfrm>
              <a:off x="12327886" y="364490"/>
              <a:ext cx="3577607" cy="2008596"/>
            </a:xfrm>
            <a:prstGeom prst="rect">
              <a:avLst/>
            </a:prstGeom>
          </p:spPr>
        </p:pic>
        <p:pic>
          <p:nvPicPr>
            <p:cNvPr id="11" name="Picture 22">
              <a:extLst>
                <a:ext uri="{FF2B5EF4-FFF2-40B4-BE49-F238E27FC236}">
                  <a16:creationId xmlns:a16="http://schemas.microsoft.com/office/drawing/2014/main" id="{8C732CD0-3848-4179-B816-B94164357603}"/>
                </a:ext>
              </a:extLst>
            </p:cNvPr>
            <p:cNvPicPr>
              <a:picLocks noChangeAspect="1"/>
            </p:cNvPicPr>
            <p:nvPr/>
          </p:nvPicPr>
          <p:blipFill rotWithShape="1">
            <a:blip r:embed="rId4"/>
            <a:srcRect t="8910"/>
            <a:stretch/>
          </p:blipFill>
          <p:spPr>
            <a:xfrm>
              <a:off x="12327886" y="2429867"/>
              <a:ext cx="3577607" cy="1829874"/>
            </a:xfrm>
            <a:prstGeom prst="rect">
              <a:avLst/>
            </a:prstGeom>
          </p:spPr>
        </p:pic>
        <p:pic>
          <p:nvPicPr>
            <p:cNvPr id="12" name="Picture 24">
              <a:extLst>
                <a:ext uri="{FF2B5EF4-FFF2-40B4-BE49-F238E27FC236}">
                  <a16:creationId xmlns:a16="http://schemas.microsoft.com/office/drawing/2014/main" id="{DE2DA2E8-7A8E-46F6-9D55-378446F16BF3}"/>
                </a:ext>
              </a:extLst>
            </p:cNvPr>
            <p:cNvPicPr>
              <a:picLocks noChangeAspect="1"/>
            </p:cNvPicPr>
            <p:nvPr/>
          </p:nvPicPr>
          <p:blipFill rotWithShape="1">
            <a:blip r:embed="rId5"/>
            <a:srcRect l="18165" t="8496"/>
            <a:stretch/>
          </p:blipFill>
          <p:spPr>
            <a:xfrm>
              <a:off x="12327886" y="4308501"/>
              <a:ext cx="3577607" cy="2250025"/>
            </a:xfrm>
            <a:prstGeom prst="rect">
              <a:avLst/>
            </a:prstGeom>
          </p:spPr>
        </p:pic>
        <p:sp>
          <p:nvSpPr>
            <p:cNvPr id="13" name="TextBox 26">
              <a:extLst>
                <a:ext uri="{FF2B5EF4-FFF2-40B4-BE49-F238E27FC236}">
                  <a16:creationId xmlns:a16="http://schemas.microsoft.com/office/drawing/2014/main" id="{0C0C94A2-0B73-4981-A4DB-ACB8A8956FA7}"/>
                </a:ext>
              </a:extLst>
            </p:cNvPr>
            <p:cNvSpPr txBox="1"/>
            <p:nvPr/>
          </p:nvSpPr>
          <p:spPr>
            <a:xfrm>
              <a:off x="12643261" y="-51498"/>
              <a:ext cx="4146863" cy="400109"/>
            </a:xfrm>
            <a:prstGeom prst="rect">
              <a:avLst/>
            </a:prstGeom>
            <a:noFill/>
          </p:spPr>
          <p:txBody>
            <a:bodyPr wrap="none" rtlCol="0">
              <a:spAutoFit/>
            </a:bodyPr>
            <a:lstStyle/>
            <a:p>
              <a:r>
                <a:rPr lang="en-US" sz="1350" dirty="0"/>
                <a:t>Interactive Cycling info dashboard</a:t>
              </a:r>
              <a:endParaRPr lang="nl-NL" sz="1350" dirty="0"/>
            </a:p>
          </p:txBody>
        </p:sp>
      </p:grpSp>
      <p:grpSp>
        <p:nvGrpSpPr>
          <p:cNvPr id="14" name="Group 33">
            <a:extLst>
              <a:ext uri="{FF2B5EF4-FFF2-40B4-BE49-F238E27FC236}">
                <a16:creationId xmlns:a16="http://schemas.microsoft.com/office/drawing/2014/main" id="{7CB37F9C-D57C-4E2D-BF13-7FFFDEBA65F8}"/>
              </a:ext>
            </a:extLst>
          </p:cNvPr>
          <p:cNvGrpSpPr/>
          <p:nvPr/>
        </p:nvGrpSpPr>
        <p:grpSpPr>
          <a:xfrm>
            <a:off x="3336241" y="1088968"/>
            <a:ext cx="4096779" cy="2400779"/>
            <a:chOff x="4691382" y="141921"/>
            <a:chExt cx="5462371" cy="3201039"/>
          </a:xfrm>
        </p:grpSpPr>
        <p:grpSp>
          <p:nvGrpSpPr>
            <p:cNvPr id="15" name="Group 27">
              <a:extLst>
                <a:ext uri="{FF2B5EF4-FFF2-40B4-BE49-F238E27FC236}">
                  <a16:creationId xmlns:a16="http://schemas.microsoft.com/office/drawing/2014/main" id="{F9AB08D8-C676-4506-822C-662C43CED5B2}"/>
                </a:ext>
              </a:extLst>
            </p:cNvPr>
            <p:cNvGrpSpPr/>
            <p:nvPr/>
          </p:nvGrpSpPr>
          <p:grpSpPr>
            <a:xfrm>
              <a:off x="4691382" y="141921"/>
              <a:ext cx="5462371" cy="3201039"/>
              <a:chOff x="12255369" y="0"/>
              <a:chExt cx="4410814" cy="3201039"/>
            </a:xfrm>
          </p:grpSpPr>
          <p:sp>
            <p:nvSpPr>
              <p:cNvPr id="17" name="Rectangle 28">
                <a:extLst>
                  <a:ext uri="{FF2B5EF4-FFF2-40B4-BE49-F238E27FC236}">
                    <a16:creationId xmlns:a16="http://schemas.microsoft.com/office/drawing/2014/main" id="{6EE41F9C-3115-4818-A563-11A2C7ACC8A9}"/>
                  </a:ext>
                </a:extLst>
              </p:cNvPr>
              <p:cNvSpPr/>
              <p:nvPr/>
            </p:nvSpPr>
            <p:spPr>
              <a:xfrm>
                <a:off x="12255369" y="0"/>
                <a:ext cx="3746632" cy="320103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p>
            </p:txBody>
          </p:sp>
          <p:sp>
            <p:nvSpPr>
              <p:cNvPr id="18" name="TextBox 32">
                <a:extLst>
                  <a:ext uri="{FF2B5EF4-FFF2-40B4-BE49-F238E27FC236}">
                    <a16:creationId xmlns:a16="http://schemas.microsoft.com/office/drawing/2014/main" id="{BC79E2A1-718E-4A6C-9E5A-B735ED18AE5D}"/>
                  </a:ext>
                </a:extLst>
              </p:cNvPr>
              <p:cNvSpPr txBox="1"/>
              <p:nvPr/>
            </p:nvSpPr>
            <p:spPr>
              <a:xfrm>
                <a:off x="12309716" y="39491"/>
                <a:ext cx="4356467" cy="400109"/>
              </a:xfrm>
              <a:prstGeom prst="rect">
                <a:avLst/>
              </a:prstGeom>
              <a:noFill/>
            </p:spPr>
            <p:txBody>
              <a:bodyPr wrap="none" rtlCol="0">
                <a:spAutoFit/>
              </a:bodyPr>
              <a:lstStyle/>
              <a:p>
                <a:r>
                  <a:rPr lang="en-US" sz="1350" dirty="0"/>
                  <a:t>GPS and count data </a:t>
                </a:r>
                <a:r>
                  <a:rPr lang="en-US" sz="1350" dirty="0" err="1"/>
                  <a:t>visualisation</a:t>
                </a:r>
                <a:r>
                  <a:rPr lang="en-US" sz="1350" dirty="0"/>
                  <a:t> and analysis</a:t>
                </a:r>
                <a:endParaRPr lang="nl-NL" sz="1350" dirty="0"/>
              </a:p>
            </p:txBody>
          </p:sp>
        </p:grpSp>
        <p:pic>
          <p:nvPicPr>
            <p:cNvPr id="16" name="Picture 25">
              <a:extLst>
                <a:ext uri="{FF2B5EF4-FFF2-40B4-BE49-F238E27FC236}">
                  <a16:creationId xmlns:a16="http://schemas.microsoft.com/office/drawing/2014/main" id="{8E62BCC2-EAB3-4FA1-B51C-E459943EE09C}"/>
                </a:ext>
              </a:extLst>
            </p:cNvPr>
            <p:cNvPicPr>
              <a:picLocks noChangeAspect="1"/>
            </p:cNvPicPr>
            <p:nvPr/>
          </p:nvPicPr>
          <p:blipFill rotWithShape="1">
            <a:blip r:embed="rId6"/>
            <a:srcRect l="23777" t="14514" r="11759" b="15355"/>
            <a:stretch/>
          </p:blipFill>
          <p:spPr>
            <a:xfrm>
              <a:off x="4758696" y="590235"/>
              <a:ext cx="4505238" cy="2621228"/>
            </a:xfrm>
            <a:prstGeom prst="rect">
              <a:avLst/>
            </a:prstGeom>
          </p:spPr>
        </p:pic>
      </p:grpSp>
      <p:grpSp>
        <p:nvGrpSpPr>
          <p:cNvPr id="19" name="Group 45">
            <a:extLst>
              <a:ext uri="{FF2B5EF4-FFF2-40B4-BE49-F238E27FC236}">
                <a16:creationId xmlns:a16="http://schemas.microsoft.com/office/drawing/2014/main" id="{4295EFC9-5B82-4F10-A3B3-A1140673E40C}"/>
              </a:ext>
            </a:extLst>
          </p:cNvPr>
          <p:cNvGrpSpPr/>
          <p:nvPr/>
        </p:nvGrpSpPr>
        <p:grpSpPr>
          <a:xfrm>
            <a:off x="3336239" y="3497583"/>
            <a:ext cx="3479884" cy="2711100"/>
            <a:chOff x="12941587" y="-2181929"/>
            <a:chExt cx="5858042" cy="4563869"/>
          </a:xfrm>
        </p:grpSpPr>
        <p:grpSp>
          <p:nvGrpSpPr>
            <p:cNvPr id="20" name="Group 41">
              <a:extLst>
                <a:ext uri="{FF2B5EF4-FFF2-40B4-BE49-F238E27FC236}">
                  <a16:creationId xmlns:a16="http://schemas.microsoft.com/office/drawing/2014/main" id="{C3E97979-6A80-449E-87F9-92907AFAA44C}"/>
                </a:ext>
              </a:extLst>
            </p:cNvPr>
            <p:cNvGrpSpPr/>
            <p:nvPr/>
          </p:nvGrpSpPr>
          <p:grpSpPr>
            <a:xfrm>
              <a:off x="12941587" y="-2181929"/>
              <a:ext cx="5858042" cy="4563869"/>
              <a:chOff x="12255369" y="-36463"/>
              <a:chExt cx="3746632" cy="3152725"/>
            </a:xfrm>
          </p:grpSpPr>
          <p:sp>
            <p:nvSpPr>
              <p:cNvPr id="27" name="Rectangle 43">
                <a:extLst>
                  <a:ext uri="{FF2B5EF4-FFF2-40B4-BE49-F238E27FC236}">
                    <a16:creationId xmlns:a16="http://schemas.microsoft.com/office/drawing/2014/main" id="{1B078E2A-463E-494C-B350-6A7D6A1D8440}"/>
                  </a:ext>
                </a:extLst>
              </p:cNvPr>
              <p:cNvSpPr/>
              <p:nvPr/>
            </p:nvSpPr>
            <p:spPr>
              <a:xfrm>
                <a:off x="12255369" y="0"/>
                <a:ext cx="3746632" cy="3116262"/>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p>
            </p:txBody>
          </p:sp>
          <p:sp>
            <p:nvSpPr>
              <p:cNvPr id="28" name="TextBox 44">
                <a:extLst>
                  <a:ext uri="{FF2B5EF4-FFF2-40B4-BE49-F238E27FC236}">
                    <a16:creationId xmlns:a16="http://schemas.microsoft.com/office/drawing/2014/main" id="{3DC32CC4-428B-40C4-83D8-595C4EB04FE5}"/>
                  </a:ext>
                </a:extLst>
              </p:cNvPr>
              <p:cNvSpPr txBox="1"/>
              <p:nvPr/>
            </p:nvSpPr>
            <p:spPr>
              <a:xfrm>
                <a:off x="12309716" y="-36463"/>
                <a:ext cx="3017184" cy="348964"/>
              </a:xfrm>
              <a:prstGeom prst="rect">
                <a:avLst/>
              </a:prstGeom>
              <a:noFill/>
            </p:spPr>
            <p:txBody>
              <a:bodyPr wrap="none" rtlCol="0">
                <a:spAutoFit/>
              </a:bodyPr>
              <a:lstStyle/>
              <a:p>
                <a:r>
                  <a:rPr lang="en-US" sz="1350" dirty="0"/>
                  <a:t>Cycle Highway impact analysis</a:t>
                </a:r>
                <a:endParaRPr lang="nl-NL" sz="1350" dirty="0"/>
              </a:p>
            </p:txBody>
          </p:sp>
        </p:grpSp>
        <p:grpSp>
          <p:nvGrpSpPr>
            <p:cNvPr id="21" name="Group 34">
              <a:extLst>
                <a:ext uri="{FF2B5EF4-FFF2-40B4-BE49-F238E27FC236}">
                  <a16:creationId xmlns:a16="http://schemas.microsoft.com/office/drawing/2014/main" id="{041CD868-07F4-408E-98B0-A7A36AB7873E}"/>
                </a:ext>
              </a:extLst>
            </p:cNvPr>
            <p:cNvGrpSpPr/>
            <p:nvPr/>
          </p:nvGrpSpPr>
          <p:grpSpPr>
            <a:xfrm>
              <a:off x="15934655" y="-1673164"/>
              <a:ext cx="2734251" cy="3970975"/>
              <a:chOff x="8128186" y="296600"/>
              <a:chExt cx="3985625" cy="5788356"/>
            </a:xfrm>
          </p:grpSpPr>
          <p:pic>
            <p:nvPicPr>
              <p:cNvPr id="25" name="Picture 10">
                <a:extLst>
                  <a:ext uri="{FF2B5EF4-FFF2-40B4-BE49-F238E27FC236}">
                    <a16:creationId xmlns:a16="http://schemas.microsoft.com/office/drawing/2014/main" id="{F41B70AB-61C7-4D3C-9C4B-2A1B39A57035}"/>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53263" r="3148"/>
              <a:stretch/>
            </p:blipFill>
            <p:spPr bwMode="auto">
              <a:xfrm>
                <a:off x="8128186" y="296600"/>
                <a:ext cx="3985625" cy="5710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36">
                <a:extLst>
                  <a:ext uri="{FF2B5EF4-FFF2-40B4-BE49-F238E27FC236}">
                    <a16:creationId xmlns:a16="http://schemas.microsoft.com/office/drawing/2014/main" id="{914B6635-E4D6-4002-AE52-C70AB3716367}"/>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51259"/>
              <a:stretch/>
            </p:blipFill>
            <p:spPr bwMode="auto">
              <a:xfrm>
                <a:off x="10366329" y="4799741"/>
                <a:ext cx="1655762" cy="128521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2" name="Group 37">
              <a:extLst>
                <a:ext uri="{FF2B5EF4-FFF2-40B4-BE49-F238E27FC236}">
                  <a16:creationId xmlns:a16="http://schemas.microsoft.com/office/drawing/2014/main" id="{CD27D47C-30F6-4AE2-AB4F-B64C537A4F9D}"/>
                </a:ext>
              </a:extLst>
            </p:cNvPr>
            <p:cNvGrpSpPr/>
            <p:nvPr/>
          </p:nvGrpSpPr>
          <p:grpSpPr>
            <a:xfrm>
              <a:off x="13098067" y="-1673164"/>
              <a:ext cx="2734251" cy="3977420"/>
              <a:chOff x="4069800" y="317510"/>
              <a:chExt cx="3985625" cy="5797750"/>
            </a:xfrm>
          </p:grpSpPr>
          <p:pic>
            <p:nvPicPr>
              <p:cNvPr id="23" name="Picture 10">
                <a:extLst>
                  <a:ext uri="{FF2B5EF4-FFF2-40B4-BE49-F238E27FC236}">
                    <a16:creationId xmlns:a16="http://schemas.microsoft.com/office/drawing/2014/main" id="{9A9FCD92-DD50-4B8D-BB93-EDF3F2C80DAC}"/>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2262" r="54150"/>
              <a:stretch/>
            </p:blipFill>
            <p:spPr bwMode="auto">
              <a:xfrm>
                <a:off x="4069800" y="317510"/>
                <a:ext cx="3985625" cy="571023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39">
                <a:extLst>
                  <a:ext uri="{FF2B5EF4-FFF2-40B4-BE49-F238E27FC236}">
                    <a16:creationId xmlns:a16="http://schemas.microsoft.com/office/drawing/2014/main" id="{ECB8DC35-CED8-4887-98CE-447035EB5D92}"/>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b="45553"/>
              <a:stretch/>
            </p:blipFill>
            <p:spPr bwMode="auto">
              <a:xfrm>
                <a:off x="6650475" y="4911881"/>
                <a:ext cx="1387865" cy="120337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nvGrpSpPr>
          <p:cNvPr id="29" name="Group 3">
            <a:extLst>
              <a:ext uri="{FF2B5EF4-FFF2-40B4-BE49-F238E27FC236}">
                <a16:creationId xmlns:a16="http://schemas.microsoft.com/office/drawing/2014/main" id="{0C44B5C0-9D98-4BBB-A9CF-89E1E30086C4}"/>
              </a:ext>
            </a:extLst>
          </p:cNvPr>
          <p:cNvGrpSpPr/>
          <p:nvPr/>
        </p:nvGrpSpPr>
        <p:grpSpPr>
          <a:xfrm>
            <a:off x="-8632" y="2898281"/>
            <a:ext cx="4653097" cy="3177985"/>
            <a:chOff x="-11511" y="2721374"/>
            <a:chExt cx="6204130" cy="4237314"/>
          </a:xfrm>
        </p:grpSpPr>
        <p:grpSp>
          <p:nvGrpSpPr>
            <p:cNvPr id="30" name="Group 1">
              <a:extLst>
                <a:ext uri="{FF2B5EF4-FFF2-40B4-BE49-F238E27FC236}">
                  <a16:creationId xmlns:a16="http://schemas.microsoft.com/office/drawing/2014/main" id="{826427BC-7D12-4B87-8301-A7640ADA513B}"/>
                </a:ext>
              </a:extLst>
            </p:cNvPr>
            <p:cNvGrpSpPr/>
            <p:nvPr/>
          </p:nvGrpSpPr>
          <p:grpSpPr>
            <a:xfrm>
              <a:off x="0" y="2745685"/>
              <a:ext cx="6192619" cy="4213003"/>
              <a:chOff x="1181549" y="5574270"/>
              <a:chExt cx="6692055" cy="4552782"/>
            </a:xfrm>
          </p:grpSpPr>
          <p:pic>
            <p:nvPicPr>
              <p:cNvPr id="32" name="Picture 8">
                <a:extLst>
                  <a:ext uri="{FF2B5EF4-FFF2-40B4-BE49-F238E27FC236}">
                    <a16:creationId xmlns:a16="http://schemas.microsoft.com/office/drawing/2014/main" id="{F50B0A3A-A704-435C-B351-861258CEB14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83826">
                <a:off x="1181549" y="5574270"/>
                <a:ext cx="6692055" cy="4552782"/>
              </a:xfrm>
              <a:prstGeom prst="rect">
                <a:avLst/>
              </a:prstGeom>
              <a:effectLst>
                <a:outerShdw blurRad="50800" dist="101600" dir="13500000" algn="br" rotWithShape="0">
                  <a:schemeClr val="bg1">
                    <a:lumMod val="50000"/>
                    <a:alpha val="40000"/>
                  </a:schemeClr>
                </a:outerShdw>
              </a:effectLst>
            </p:spPr>
          </p:pic>
          <p:pic>
            <p:nvPicPr>
              <p:cNvPr id="33" name="Picture 2" descr="7815741D02C7BC4CA3B17D2CA96F9C01@gelderland">
                <a:extLst>
                  <a:ext uri="{FF2B5EF4-FFF2-40B4-BE49-F238E27FC236}">
                    <a16:creationId xmlns:a16="http://schemas.microsoft.com/office/drawing/2014/main" id="{1B638F1E-4D97-4D6E-9389-3800AE187493}"/>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3279" b="4087"/>
              <a:stretch/>
            </p:blipFill>
            <p:spPr bwMode="auto">
              <a:xfrm rot="183826">
                <a:off x="1538939" y="5974636"/>
                <a:ext cx="5982518" cy="3781587"/>
              </a:xfrm>
              <a:prstGeom prst="rect">
                <a:avLst/>
              </a:prstGeom>
              <a:noFill/>
              <a:ln w="31750">
                <a:noFill/>
                <a:miter lim="800000"/>
                <a:headEnd/>
                <a:tailEnd/>
              </a:ln>
              <a:extLst>
                <a:ext uri="{909E8E84-426E-40DD-AFC4-6F175D3DCCD1}">
                  <a14:hiddenFill xmlns:a14="http://schemas.microsoft.com/office/drawing/2010/main">
                    <a:solidFill>
                      <a:srgbClr val="FFFFFF"/>
                    </a:solidFill>
                  </a14:hiddenFill>
                </a:ext>
              </a:extLst>
            </p:spPr>
          </p:pic>
        </p:grpSp>
        <p:sp>
          <p:nvSpPr>
            <p:cNvPr id="31" name="TextBox 2">
              <a:extLst>
                <a:ext uri="{FF2B5EF4-FFF2-40B4-BE49-F238E27FC236}">
                  <a16:creationId xmlns:a16="http://schemas.microsoft.com/office/drawing/2014/main" id="{87FAB8AB-791B-428E-A55A-47328927D9AC}"/>
                </a:ext>
              </a:extLst>
            </p:cNvPr>
            <p:cNvSpPr txBox="1"/>
            <p:nvPr/>
          </p:nvSpPr>
          <p:spPr>
            <a:xfrm rot="162496">
              <a:off x="-11511" y="2721374"/>
              <a:ext cx="5474148" cy="400109"/>
            </a:xfrm>
            <a:prstGeom prst="rect">
              <a:avLst/>
            </a:prstGeom>
            <a:noFill/>
          </p:spPr>
          <p:txBody>
            <a:bodyPr wrap="none" rtlCol="0">
              <a:spAutoFit/>
            </a:bodyPr>
            <a:lstStyle/>
            <a:p>
              <a:r>
                <a:rPr lang="en-US" sz="1350" dirty="0">
                  <a:solidFill>
                    <a:schemeClr val="bg1"/>
                  </a:solidFill>
                </a:rPr>
                <a:t>Cycle Highway monitoring success Gelderland</a:t>
              </a:r>
              <a:endParaRPr lang="nl-NL" sz="1350" dirty="0">
                <a:solidFill>
                  <a:schemeClr val="bg1"/>
                </a:solidFill>
              </a:endParaRPr>
            </a:p>
          </p:txBody>
        </p:sp>
      </p:grpSp>
      <p:sp>
        <p:nvSpPr>
          <p:cNvPr id="34" name="Rectangle 46">
            <a:extLst>
              <a:ext uri="{FF2B5EF4-FFF2-40B4-BE49-F238E27FC236}">
                <a16:creationId xmlns:a16="http://schemas.microsoft.com/office/drawing/2014/main" id="{67E9024E-C80C-4C03-85BA-6FF0A20173F0}"/>
              </a:ext>
            </a:extLst>
          </p:cNvPr>
          <p:cNvSpPr/>
          <p:nvPr/>
        </p:nvSpPr>
        <p:spPr>
          <a:xfrm>
            <a:off x="1207" y="1082753"/>
            <a:ext cx="127805" cy="1500365"/>
          </a:xfrm>
          <a:prstGeom prst="rect">
            <a:avLst/>
          </a:prstGeom>
          <a:solidFill>
            <a:srgbClr val="EE76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p>
        </p:txBody>
      </p:sp>
    </p:spTree>
    <p:extLst>
      <p:ext uri="{BB962C8B-B14F-4D97-AF65-F5344CB8AC3E}">
        <p14:creationId xmlns:p14="http://schemas.microsoft.com/office/powerpoint/2010/main" val="1056753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2"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1+#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par>
                          <p:cTn id="14" fill="hold">
                            <p:stCondLst>
                              <p:cond delay="1250"/>
                            </p:stCondLst>
                            <p:childTnLst>
                              <p:par>
                                <p:cTn id="15" presetID="2" presetClass="entr" presetSubtype="1" fill="hold" nodeType="afterEffect">
                                  <p:stCondLst>
                                    <p:cond delay="100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0-#ppt_h/2"/>
                                          </p:val>
                                        </p:tav>
                                        <p:tav tm="100000">
                                          <p:val>
                                            <p:strVal val="#ppt_y"/>
                                          </p:val>
                                        </p:tav>
                                      </p:tavLst>
                                    </p:anim>
                                  </p:childTnLst>
                                </p:cTn>
                              </p:par>
                              <p:par>
                                <p:cTn id="19" presetID="2" presetClass="entr" presetSubtype="4" fill="hold" nodeType="withEffect">
                                  <p:stCondLst>
                                    <p:cond delay="100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500" fill="hold"/>
                                        <p:tgtEl>
                                          <p:spTgt spid="19"/>
                                        </p:tgtEl>
                                        <p:attrNameLst>
                                          <p:attrName>ppt_x</p:attrName>
                                        </p:attrNameLst>
                                      </p:cBhvr>
                                      <p:tavLst>
                                        <p:tav tm="0">
                                          <p:val>
                                            <p:strVal val="#ppt_x"/>
                                          </p:val>
                                        </p:tav>
                                        <p:tav tm="100000">
                                          <p:val>
                                            <p:strVal val="#ppt_x"/>
                                          </p:val>
                                        </p:tav>
                                      </p:tavLst>
                                    </p:anim>
                                    <p:anim calcmode="lin" valueType="num">
                                      <p:cBhvr additive="base">
                                        <p:cTn id="22" dur="500" fill="hold"/>
                                        <p:tgtEl>
                                          <p:spTgt spid="19"/>
                                        </p:tgtEl>
                                        <p:attrNameLst>
                                          <p:attrName>ppt_y</p:attrName>
                                        </p:attrNameLst>
                                      </p:cBhvr>
                                      <p:tavLst>
                                        <p:tav tm="0">
                                          <p:val>
                                            <p:strVal val="1+#ppt_h/2"/>
                                          </p:val>
                                        </p:tav>
                                        <p:tav tm="100000">
                                          <p:val>
                                            <p:strVal val="#ppt_y"/>
                                          </p:val>
                                        </p:tav>
                                      </p:tavLst>
                                    </p:anim>
                                  </p:childTnLst>
                                </p:cTn>
                              </p:par>
                            </p:childTnLst>
                          </p:cTn>
                        </p:par>
                        <p:par>
                          <p:cTn id="23" fill="hold">
                            <p:stCondLst>
                              <p:cond delay="2750"/>
                            </p:stCondLst>
                            <p:childTnLst>
                              <p:par>
                                <p:cTn id="24" presetID="2" presetClass="entr" presetSubtype="4" fill="hold" nodeType="afterEffect">
                                  <p:stCondLst>
                                    <p:cond delay="1000"/>
                                  </p:stCondLst>
                                  <p:childTnLst>
                                    <p:set>
                                      <p:cBhvr>
                                        <p:cTn id="25" dur="1" fill="hold">
                                          <p:stCondLst>
                                            <p:cond delay="0"/>
                                          </p:stCondLst>
                                        </p:cTn>
                                        <p:tgtEl>
                                          <p:spTgt spid="29"/>
                                        </p:tgtEl>
                                        <p:attrNameLst>
                                          <p:attrName>style.visibility</p:attrName>
                                        </p:attrNameLst>
                                      </p:cBhvr>
                                      <p:to>
                                        <p:strVal val="visible"/>
                                      </p:to>
                                    </p:set>
                                    <p:anim calcmode="lin" valueType="num">
                                      <p:cBhvr additive="base">
                                        <p:cTn id="26" dur="500" fill="hold"/>
                                        <p:tgtEl>
                                          <p:spTgt spid="29"/>
                                        </p:tgtEl>
                                        <p:attrNameLst>
                                          <p:attrName>ppt_x</p:attrName>
                                        </p:attrNameLst>
                                      </p:cBhvr>
                                      <p:tavLst>
                                        <p:tav tm="0">
                                          <p:val>
                                            <p:strVal val="#ppt_x"/>
                                          </p:val>
                                        </p:tav>
                                        <p:tav tm="100000">
                                          <p:val>
                                            <p:strVal val="#ppt_x"/>
                                          </p:val>
                                        </p:tav>
                                      </p:tavLst>
                                    </p:anim>
                                    <p:anim calcmode="lin" valueType="num">
                                      <p:cBhvr additive="base">
                                        <p:cTn id="27"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Van data naar informatie</a:t>
            </a:r>
            <a:endParaRPr lang="nl-NL" dirty="0"/>
          </a:p>
        </p:txBody>
      </p:sp>
      <p:sp>
        <p:nvSpPr>
          <p:cNvPr id="3" name="Tijdelijke aanduiding voor tekst 2"/>
          <p:cNvSpPr>
            <a:spLocks noGrp="1"/>
          </p:cNvSpPr>
          <p:nvPr>
            <p:ph type="body" sz="quarter" idx="10"/>
          </p:nvPr>
        </p:nvSpPr>
        <p:spPr/>
        <p:txBody>
          <a:bodyPr/>
          <a:lstStyle/>
          <a:p>
            <a:r>
              <a:rPr lang="nl-NL" dirty="0" smtClean="0"/>
              <a:t>Alleen data heb je weinig aan</a:t>
            </a:r>
          </a:p>
          <a:p>
            <a:r>
              <a:rPr lang="nl-NL" dirty="0" smtClean="0"/>
              <a:t>Data -&gt; Informatie -&gt; Kennis</a:t>
            </a:r>
          </a:p>
          <a:p>
            <a:r>
              <a:rPr lang="nl-NL" dirty="0" smtClean="0"/>
              <a:t>Visualisatie</a:t>
            </a:r>
          </a:p>
          <a:p>
            <a:r>
              <a:rPr lang="nl-NL" dirty="0" smtClean="0"/>
              <a:t>Mobiliteitsscan </a:t>
            </a:r>
          </a:p>
          <a:p>
            <a:r>
              <a:rPr lang="nl-NL" dirty="0" smtClean="0"/>
              <a:t>Veloviewer</a:t>
            </a:r>
          </a:p>
          <a:p>
            <a:r>
              <a:rPr lang="nl-NL" dirty="0" smtClean="0"/>
              <a:t>Dashboards</a:t>
            </a:r>
          </a:p>
          <a:p>
            <a:endParaRPr lang="nl-NL" dirty="0"/>
          </a:p>
        </p:txBody>
      </p:sp>
    </p:spTree>
    <p:extLst>
      <p:ext uri="{BB962C8B-B14F-4D97-AF65-F5344CB8AC3E}">
        <p14:creationId xmlns:p14="http://schemas.microsoft.com/office/powerpoint/2010/main" val="32066095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85D24528-09AF-45F1-97EB-DA5569EECD2D}"/>
              </a:ext>
            </a:extLst>
          </p:cNvPr>
          <p:cNvPicPr>
            <a:picLocks noChangeAspect="1"/>
          </p:cNvPicPr>
          <p:nvPr/>
        </p:nvPicPr>
        <p:blipFill rotWithShape="1">
          <a:blip r:embed="rId2"/>
          <a:srcRect t="19247" b="12151"/>
          <a:stretch/>
        </p:blipFill>
        <p:spPr>
          <a:xfrm>
            <a:off x="0" y="-1"/>
            <a:ext cx="9144000" cy="4704735"/>
          </a:xfrm>
          <a:prstGeom prst="rect">
            <a:avLst/>
          </a:prstGeom>
        </p:spPr>
      </p:pic>
      <p:sp>
        <p:nvSpPr>
          <p:cNvPr id="2" name="Titel 1">
            <a:extLst>
              <a:ext uri="{FF2B5EF4-FFF2-40B4-BE49-F238E27FC236}">
                <a16:creationId xmlns:a16="http://schemas.microsoft.com/office/drawing/2014/main" id="{DF69D412-FD54-4EDB-8D06-891A402B878C}"/>
              </a:ext>
            </a:extLst>
          </p:cNvPr>
          <p:cNvSpPr>
            <a:spLocks noGrp="1"/>
          </p:cNvSpPr>
          <p:nvPr>
            <p:ph type="title"/>
          </p:nvPr>
        </p:nvSpPr>
        <p:spPr>
          <a:xfrm>
            <a:off x="818388" y="3755443"/>
            <a:ext cx="7507224" cy="753059"/>
          </a:xfrm>
        </p:spPr>
        <p:txBody>
          <a:bodyPr/>
          <a:lstStyle/>
          <a:p>
            <a:r>
              <a:rPr lang="nl-NL" dirty="0" smtClean="0"/>
              <a:t>Kenniscafé Fietsdata</a:t>
            </a:r>
            <a:endParaRPr lang="nl-NL" dirty="0"/>
          </a:p>
        </p:txBody>
      </p:sp>
      <p:sp>
        <p:nvSpPr>
          <p:cNvPr id="3" name="Tijdelijke aanduiding voor tekst 2">
            <a:extLst>
              <a:ext uri="{FF2B5EF4-FFF2-40B4-BE49-F238E27FC236}">
                <a16:creationId xmlns:a16="http://schemas.microsoft.com/office/drawing/2014/main" id="{B243DB27-77CC-4EC1-A089-D820A59AA5A8}"/>
              </a:ext>
            </a:extLst>
          </p:cNvPr>
          <p:cNvSpPr>
            <a:spLocks noGrp="1"/>
          </p:cNvSpPr>
          <p:nvPr>
            <p:ph type="body" sz="quarter" idx="13"/>
          </p:nvPr>
        </p:nvSpPr>
        <p:spPr>
          <a:xfrm>
            <a:off x="816769" y="4508502"/>
            <a:ext cx="7498556" cy="874269"/>
          </a:xfrm>
        </p:spPr>
        <p:txBody>
          <a:bodyPr/>
          <a:lstStyle/>
          <a:p>
            <a:r>
              <a:rPr lang="nl-NL" dirty="0" smtClean="0"/>
              <a:t>Rick Lindeman, </a:t>
            </a:r>
            <a:r>
              <a:rPr lang="nl-NL" dirty="0" smtClean="0"/>
              <a:t>April </a:t>
            </a:r>
            <a:r>
              <a:rPr lang="nl-NL" dirty="0" smtClean="0"/>
              <a:t>2020</a:t>
            </a:r>
            <a:endParaRPr lang="nl-NL" dirty="0"/>
          </a:p>
        </p:txBody>
      </p:sp>
      <p:sp>
        <p:nvSpPr>
          <p:cNvPr id="5" name="Tijdelijke aanduiding voor tekst 4">
            <a:extLst>
              <a:ext uri="{FF2B5EF4-FFF2-40B4-BE49-F238E27FC236}">
                <a16:creationId xmlns:a16="http://schemas.microsoft.com/office/drawing/2014/main" id="{63125645-1774-4271-998E-FD4CF8E1C75D}"/>
              </a:ext>
            </a:extLst>
          </p:cNvPr>
          <p:cNvSpPr>
            <a:spLocks noGrp="1"/>
          </p:cNvSpPr>
          <p:nvPr>
            <p:ph type="body" sz="quarter" idx="18"/>
          </p:nvPr>
        </p:nvSpPr>
        <p:spPr>
          <a:xfrm>
            <a:off x="5903337" y="5918944"/>
            <a:ext cx="1944525" cy="642194"/>
          </a:xfrm>
        </p:spPr>
        <p:txBody>
          <a:bodyPr/>
          <a:lstStyle/>
          <a:p>
            <a:r>
              <a:rPr lang="nl-NL" sz="1050" dirty="0" smtClean="0"/>
              <a:t>Virtueel, 14-4-20</a:t>
            </a:r>
            <a:endParaRPr lang="nl-NL" sz="1050" dirty="0"/>
          </a:p>
        </p:txBody>
      </p:sp>
      <p:pic>
        <p:nvPicPr>
          <p:cNvPr id="6" name="Afbeelding 5">
            <a:extLst>
              <a:ext uri="{FF2B5EF4-FFF2-40B4-BE49-F238E27FC236}">
                <a16:creationId xmlns:a16="http://schemas.microsoft.com/office/drawing/2014/main" id="{69C184F3-ED43-4B68-9709-A1CCA245340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807379" y="5610930"/>
            <a:ext cx="1529245" cy="1043876"/>
          </a:xfrm>
          <a:prstGeom prst="rect">
            <a:avLst/>
          </a:prstGeom>
        </p:spPr>
      </p:pic>
    </p:spTree>
    <p:extLst>
      <p:ext uri="{BB962C8B-B14F-4D97-AF65-F5344CB8AC3E}">
        <p14:creationId xmlns:p14="http://schemas.microsoft.com/office/powerpoint/2010/main" val="31721673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dirty="0"/>
          </a:p>
        </p:txBody>
      </p:sp>
      <p:sp>
        <p:nvSpPr>
          <p:cNvPr id="3" name="Tijdelijke aanduiding voor inhoud 2"/>
          <p:cNvSpPr>
            <a:spLocks noGrp="1"/>
          </p:cNvSpPr>
          <p:nvPr>
            <p:ph sz="half" idx="1"/>
          </p:nvPr>
        </p:nvSpPr>
        <p:spPr/>
        <p:txBody>
          <a:bodyPr/>
          <a:lstStyle/>
          <a:p>
            <a:endParaRPr lang="nl-NL" dirty="0"/>
          </a:p>
        </p:txBody>
      </p:sp>
      <p:sp>
        <p:nvSpPr>
          <p:cNvPr id="4" name="Tijdelijke aanduiding voor afbeelding 3"/>
          <p:cNvSpPr>
            <a:spLocks noGrp="1"/>
          </p:cNvSpPr>
          <p:nvPr>
            <p:ph type="pic" sz="quarter" idx="10"/>
          </p:nvPr>
        </p:nvSpPr>
        <p:spPr/>
      </p:sp>
      <p:sp>
        <p:nvSpPr>
          <p:cNvPr id="5" name="Tijdelijke aanduiding voor inhoud 2"/>
          <p:cNvSpPr txBox="1">
            <a:spLocks/>
          </p:cNvSpPr>
          <p:nvPr/>
        </p:nvSpPr>
        <p:spPr>
          <a:xfrm>
            <a:off x="1066485" y="2313431"/>
            <a:ext cx="7079988" cy="3493008"/>
          </a:xfrm>
          <a:prstGeom prst="rect">
            <a:avLst/>
          </a:prstGeom>
        </p:spPr>
        <p:txBody>
          <a:bodyPr/>
          <a:lstStyle>
            <a:lvl1pPr marL="228600" indent="-228600" algn="l" defTabSz="914400" rtl="0" eaLnBrk="1" latinLnBrk="0" hangingPunct="1">
              <a:lnSpc>
                <a:spcPts val="2600"/>
              </a:lnSpc>
              <a:spcBef>
                <a:spcPts val="1000"/>
              </a:spcBef>
              <a:buClr>
                <a:schemeClr val="tx2"/>
              </a:buClr>
              <a:buSzPct val="92000"/>
              <a:buFont typeface="Segoe UI" panose="020B0502040204020203" pitchFamily="34" charset="0"/>
              <a:buChar char="•"/>
              <a:defRPr sz="2400" kern="1200">
                <a:solidFill>
                  <a:schemeClr val="tx1"/>
                </a:solidFill>
                <a:latin typeface="+mn-lt"/>
                <a:ea typeface="+mn-ea"/>
                <a:cs typeface="+mn-cs"/>
              </a:defRPr>
            </a:lvl1pPr>
            <a:lvl2pPr marL="401638" indent="-169863" algn="l" defTabSz="914400" rtl="0" eaLnBrk="1" latinLnBrk="0" hangingPunct="1">
              <a:lnSpc>
                <a:spcPts val="2600"/>
              </a:lnSpc>
              <a:spcBef>
                <a:spcPts val="500"/>
              </a:spcBef>
              <a:buFont typeface="Segoe UI" panose="020B0502040204020203" pitchFamily="34" charset="0"/>
              <a:buChar char="-"/>
              <a:defRPr sz="2400" kern="1200">
                <a:solidFill>
                  <a:schemeClr val="tx1"/>
                </a:solidFill>
                <a:latin typeface="+mn-lt"/>
                <a:ea typeface="+mn-ea"/>
                <a:cs typeface="+mn-cs"/>
              </a:defRPr>
            </a:lvl2pPr>
            <a:lvl3pPr marL="658813" indent="-231775" algn="l" defTabSz="914400" rtl="0" eaLnBrk="1" latinLnBrk="0" hangingPunct="1">
              <a:lnSpc>
                <a:spcPct val="90000"/>
              </a:lnSpc>
              <a:spcBef>
                <a:spcPts val="500"/>
              </a:spcBef>
              <a:buFont typeface="Segoe UI" panose="020B0502040204020203" pitchFamily="34" charset="0"/>
              <a:buChar char="-"/>
              <a:defRPr sz="1800" kern="1200">
                <a:solidFill>
                  <a:schemeClr val="tx1"/>
                </a:solidFill>
                <a:latin typeface="+mn-lt"/>
                <a:ea typeface="+mn-ea"/>
                <a:cs typeface="+mn-cs"/>
              </a:defRPr>
            </a:lvl3pPr>
            <a:lvl4pPr marL="658813" indent="-231775" algn="l" defTabSz="914400" rtl="0" eaLnBrk="1" latinLnBrk="0" hangingPunct="1">
              <a:lnSpc>
                <a:spcPct val="90000"/>
              </a:lnSpc>
              <a:spcBef>
                <a:spcPts val="500"/>
              </a:spcBef>
              <a:buFont typeface="Segoe UI" panose="020B0502040204020203" pitchFamily="34" charset="0"/>
              <a:buChar char="-"/>
              <a:defRPr sz="1600" kern="1200">
                <a:solidFill>
                  <a:schemeClr val="tx1"/>
                </a:solidFill>
                <a:latin typeface="+mn-lt"/>
                <a:ea typeface="+mn-ea"/>
                <a:cs typeface="+mn-cs"/>
              </a:defRPr>
            </a:lvl4pPr>
            <a:lvl5pPr marL="658813" indent="-231775" algn="l" defTabSz="914400" rtl="0" eaLnBrk="1" latinLnBrk="0" hangingPunct="1">
              <a:lnSpc>
                <a:spcPct val="90000"/>
              </a:lnSpc>
              <a:spcBef>
                <a:spcPts val="500"/>
              </a:spcBef>
              <a:buFont typeface="Segoe UI" panose="020B0502040204020203"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11480" indent="-342900" algn="r">
              <a:buFont typeface="Arial" panose="020B0604020202020204" pitchFamily="34" charset="0"/>
              <a:buChar char="•"/>
            </a:pPr>
            <a:r>
              <a:rPr lang="nl-NL" dirty="0" err="1" smtClean="0"/>
              <a:t>Floating</a:t>
            </a:r>
            <a:r>
              <a:rPr lang="nl-NL" dirty="0" smtClean="0"/>
              <a:t> bikedata</a:t>
            </a:r>
          </a:p>
          <a:p>
            <a:pPr marL="411480" indent="-342900" algn="r">
              <a:buFont typeface="Arial" panose="020B0604020202020204" pitchFamily="34" charset="0"/>
              <a:buChar char="•"/>
            </a:pPr>
            <a:r>
              <a:rPr lang="nl-NL" dirty="0" smtClean="0"/>
              <a:t>Historie Fietstelweek</a:t>
            </a:r>
          </a:p>
          <a:p>
            <a:pPr marL="411480" indent="-342900" algn="r">
              <a:buFont typeface="Arial" panose="020B0604020202020204" pitchFamily="34" charset="0"/>
              <a:buChar char="•"/>
            </a:pPr>
            <a:r>
              <a:rPr lang="nl-NL" dirty="0" smtClean="0"/>
              <a:t>Steeds meer bronnen</a:t>
            </a:r>
          </a:p>
          <a:p>
            <a:pPr marL="411480" indent="-342900" algn="r">
              <a:buFont typeface="Arial" panose="020B0604020202020204" pitchFamily="34" charset="0"/>
              <a:buChar char="•"/>
            </a:pPr>
            <a:endParaRPr lang="nl-NL" dirty="0"/>
          </a:p>
        </p:txBody>
      </p:sp>
      <p:grpSp>
        <p:nvGrpSpPr>
          <p:cNvPr id="7" name="Groep 6"/>
          <p:cNvGrpSpPr/>
          <p:nvPr/>
        </p:nvGrpSpPr>
        <p:grpSpPr>
          <a:xfrm>
            <a:off x="1779577" y="3125401"/>
            <a:ext cx="1323770" cy="1521575"/>
            <a:chOff x="3529246" y="2242"/>
            <a:chExt cx="1323770" cy="1521575"/>
          </a:xfrm>
        </p:grpSpPr>
        <p:sp>
          <p:nvSpPr>
            <p:cNvPr id="8" name="Zeshoek 7"/>
            <p:cNvSpPr/>
            <p:nvPr/>
          </p:nvSpPr>
          <p:spPr>
            <a:xfrm rot="5400000">
              <a:off x="3430343" y="101145"/>
              <a:ext cx="1521575" cy="1323770"/>
            </a:xfrm>
            <a:prstGeom prst="hexagon">
              <a:avLst>
                <a:gd name="adj" fmla="val 25000"/>
                <a:gd name="vf" fmla="val 115470"/>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sp>
          <p:nvSpPr>
            <p:cNvPr id="9" name="Zeshoek 4"/>
            <p:cNvSpPr txBox="1"/>
            <p:nvPr/>
          </p:nvSpPr>
          <p:spPr>
            <a:xfrm>
              <a:off x="3735532" y="239355"/>
              <a:ext cx="911196" cy="10473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nl-NL" sz="1100" kern="1200" dirty="0" err="1" smtClean="0"/>
                <a:t>Ritdata</a:t>
              </a:r>
              <a:endParaRPr lang="nl-NL" sz="1100" kern="1200" dirty="0"/>
            </a:p>
          </p:txBody>
        </p:sp>
      </p:grpSp>
    </p:spTree>
    <p:extLst>
      <p:ext uri="{BB962C8B-B14F-4D97-AF65-F5344CB8AC3E}">
        <p14:creationId xmlns:p14="http://schemas.microsoft.com/office/powerpoint/2010/main" val="19869358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fontScale="90000"/>
          </a:bodyPr>
          <a:lstStyle/>
          <a:p>
            <a:r>
              <a:rPr lang="nl-NL" sz="4000" dirty="0" smtClean="0">
                <a:latin typeface="Helvetica" panose="020B0604020202020204" pitchFamily="34" charset="0"/>
                <a:cs typeface="Helvetica" panose="020B0604020202020204" pitchFamily="34" charset="0"/>
              </a:rPr>
              <a:t>Gebruik Fietstelweek data 2015/2016</a:t>
            </a:r>
            <a:endParaRPr lang="nl-NL" sz="4000" dirty="0">
              <a:latin typeface="Helvetica" panose="020B0604020202020204" pitchFamily="34" charset="0"/>
              <a:cs typeface="Helvetica" panose="020B0604020202020204" pitchFamily="34" charset="0"/>
            </a:endParaRPr>
          </a:p>
        </p:txBody>
      </p:sp>
      <p:sp>
        <p:nvSpPr>
          <p:cNvPr id="4" name="Tijdelijke aanduiding voor tekst 3"/>
          <p:cNvSpPr>
            <a:spLocks noGrp="1"/>
          </p:cNvSpPr>
          <p:nvPr>
            <p:ph type="body" sz="quarter" idx="10"/>
          </p:nvPr>
        </p:nvSpPr>
        <p:spPr/>
        <p:txBody>
          <a:bodyPr/>
          <a:lstStyle/>
          <a:p>
            <a:endParaRPr lang="nl-NL"/>
          </a:p>
        </p:txBody>
      </p:sp>
      <p:sp>
        <p:nvSpPr>
          <p:cNvPr id="2" name="Tijdelijke aanduiding voor inhoud 1"/>
          <p:cNvSpPr>
            <a:spLocks noGrp="1"/>
          </p:cNvSpPr>
          <p:nvPr>
            <p:ph idx="4294967295"/>
          </p:nvPr>
        </p:nvSpPr>
        <p:spPr>
          <a:xfrm>
            <a:off x="0" y="1538288"/>
            <a:ext cx="7886700" cy="3762375"/>
          </a:xfrm>
        </p:spPr>
        <p:txBody>
          <a:bodyPr>
            <a:normAutofit fontScale="25000" lnSpcReduction="20000"/>
          </a:bodyPr>
          <a:lstStyle/>
          <a:p>
            <a:r>
              <a:rPr lang="nl-NL" sz="7200" dirty="0" smtClean="0">
                <a:latin typeface="Helvetica" panose="020B0604020202020204" pitchFamily="34" charset="0"/>
                <a:cs typeface="Helvetica" panose="020B0604020202020204" pitchFamily="34" charset="0"/>
              </a:rPr>
              <a:t>Analyses</a:t>
            </a:r>
          </a:p>
          <a:p>
            <a:pPr lvl="1"/>
            <a:r>
              <a:rPr lang="nl-NL" sz="7200" dirty="0" err="1" smtClean="0">
                <a:latin typeface="Helvetica" panose="020B0604020202020204" pitchFamily="34" charset="0"/>
                <a:cs typeface="Helvetica" panose="020B0604020202020204" pitchFamily="34" charset="0"/>
              </a:rPr>
              <a:t>Fietsparkeren</a:t>
            </a:r>
            <a:r>
              <a:rPr lang="nl-NL" sz="7200" dirty="0" smtClean="0">
                <a:latin typeface="Helvetica" panose="020B0604020202020204" pitchFamily="34" charset="0"/>
                <a:cs typeface="Helvetica" panose="020B0604020202020204" pitchFamily="34" charset="0"/>
              </a:rPr>
              <a:t> rondom Utrecht Centraal (waar ingang fietsenstalling)</a:t>
            </a:r>
          </a:p>
          <a:p>
            <a:pPr lvl="1"/>
            <a:r>
              <a:rPr lang="nl-NL" sz="7200" dirty="0" err="1" smtClean="0">
                <a:latin typeface="Helvetica" panose="020B0604020202020204" pitchFamily="34" charset="0"/>
                <a:cs typeface="Helvetica" panose="020B0604020202020204" pitchFamily="34" charset="0"/>
              </a:rPr>
              <a:t>Fietsparkeren</a:t>
            </a:r>
            <a:r>
              <a:rPr lang="nl-NL" sz="7200" dirty="0" smtClean="0">
                <a:latin typeface="Helvetica" panose="020B0604020202020204" pitchFamily="34" charset="0"/>
                <a:cs typeface="Helvetica" panose="020B0604020202020204" pitchFamily="34" charset="0"/>
              </a:rPr>
              <a:t> Rotterdam Centraal</a:t>
            </a:r>
          </a:p>
          <a:p>
            <a:pPr lvl="1"/>
            <a:r>
              <a:rPr lang="nl-NL" sz="7200" dirty="0" err="1" smtClean="0">
                <a:latin typeface="Helvetica" panose="020B0604020202020204" pitchFamily="34" charset="0"/>
                <a:cs typeface="Helvetica" panose="020B0604020202020204" pitchFamily="34" charset="0"/>
              </a:rPr>
              <a:t>Fietsparkeren</a:t>
            </a:r>
            <a:r>
              <a:rPr lang="nl-NL" sz="7200" dirty="0" smtClean="0">
                <a:latin typeface="Helvetica" panose="020B0604020202020204" pitchFamily="34" charset="0"/>
                <a:cs typeface="Helvetica" panose="020B0604020202020204" pitchFamily="34" charset="0"/>
              </a:rPr>
              <a:t> Rembrandtplein</a:t>
            </a:r>
          </a:p>
          <a:p>
            <a:pPr lvl="1"/>
            <a:r>
              <a:rPr lang="nl-NL" sz="7200" dirty="0" smtClean="0">
                <a:latin typeface="Helvetica" panose="020B0604020202020204" pitchFamily="34" charset="0"/>
                <a:cs typeface="Helvetica" panose="020B0604020202020204" pitchFamily="34" charset="0"/>
              </a:rPr>
              <a:t>Gebruik fietsnetwerk Alphen aan den Rijn (waar vertragingen)</a:t>
            </a:r>
          </a:p>
          <a:p>
            <a:pPr lvl="1"/>
            <a:r>
              <a:rPr lang="nl-NL" sz="7200" dirty="0" smtClean="0">
                <a:latin typeface="Helvetica" panose="020B0604020202020204" pitchFamily="34" charset="0"/>
                <a:cs typeface="Helvetica" panose="020B0604020202020204" pitchFamily="34" charset="0"/>
              </a:rPr>
              <a:t>Opschaling telgegevens (Keypoint, TNO/NHTV)</a:t>
            </a:r>
          </a:p>
          <a:p>
            <a:pPr lvl="1"/>
            <a:endParaRPr lang="nl-NL" sz="7200" dirty="0">
              <a:latin typeface="Helvetica" panose="020B0604020202020204" pitchFamily="34" charset="0"/>
              <a:cs typeface="Helvetica" panose="020B0604020202020204" pitchFamily="34" charset="0"/>
            </a:endParaRPr>
          </a:p>
          <a:p>
            <a:r>
              <a:rPr lang="nl-NL" sz="7200" dirty="0">
                <a:latin typeface="Helvetica" panose="020B0604020202020204" pitchFamily="34" charset="0"/>
                <a:cs typeface="Helvetica" panose="020B0604020202020204" pitchFamily="34" charset="0"/>
              </a:rPr>
              <a:t>Verkeersveiligheid</a:t>
            </a:r>
          </a:p>
          <a:p>
            <a:pPr lvl="1"/>
            <a:r>
              <a:rPr lang="nl-NL" sz="7200" dirty="0">
                <a:latin typeface="Helvetica" panose="020B0604020202020204" pitchFamily="34" charset="0"/>
                <a:cs typeface="Helvetica" panose="020B0604020202020204" pitchFamily="34" charset="0"/>
              </a:rPr>
              <a:t>Verkenning fietsveiligheid door SWOV</a:t>
            </a:r>
          </a:p>
          <a:p>
            <a:pPr lvl="1"/>
            <a:r>
              <a:rPr lang="nl-NL" sz="7200" dirty="0">
                <a:latin typeface="Helvetica" panose="020B0604020202020204" pitchFamily="34" charset="0"/>
                <a:cs typeface="Helvetica" panose="020B0604020202020204" pitchFamily="34" charset="0"/>
              </a:rPr>
              <a:t>Speed-</a:t>
            </a:r>
            <a:r>
              <a:rPr lang="nl-NL" sz="7200" dirty="0" err="1">
                <a:latin typeface="Helvetica" panose="020B0604020202020204" pitchFamily="34" charset="0"/>
                <a:cs typeface="Helvetica" panose="020B0604020202020204" pitchFamily="34" charset="0"/>
              </a:rPr>
              <a:t>pedelec</a:t>
            </a:r>
            <a:endParaRPr lang="nl-NL" sz="7200" dirty="0">
              <a:latin typeface="Helvetica" panose="020B0604020202020204" pitchFamily="34" charset="0"/>
              <a:cs typeface="Helvetica" panose="020B0604020202020204" pitchFamily="34" charset="0"/>
            </a:endParaRPr>
          </a:p>
          <a:p>
            <a:pPr marL="457200" lvl="1" indent="0">
              <a:buNone/>
            </a:pPr>
            <a:endParaRPr lang="nl-NL" dirty="0" smtClean="0">
              <a:latin typeface="Helvetica" panose="020B0604020202020204" pitchFamily="34" charset="0"/>
              <a:cs typeface="Helvetica" panose="020B0604020202020204" pitchFamily="34" charset="0"/>
            </a:endParaRPr>
          </a:p>
        </p:txBody>
      </p:sp>
      <p:pic>
        <p:nvPicPr>
          <p:cNvPr id="5" name="Afbeelding 4">
            <a:extLst>
              <a:ext uri="{FF2B5EF4-FFF2-40B4-BE49-F238E27FC236}">
                <a16:creationId xmlns:a16="http://schemas.microsoft.com/office/drawing/2014/main" id="{452763E3-87B5-4B37-B9D2-21856A7357BD}"/>
              </a:ext>
            </a:extLst>
          </p:cNvPr>
          <p:cNvPicPr>
            <a:picLocks noChangeAspect="1"/>
          </p:cNvPicPr>
          <p:nvPr/>
        </p:nvPicPr>
        <p:blipFill>
          <a:blip r:embed="rId2"/>
          <a:stretch>
            <a:fillRect/>
          </a:stretch>
        </p:blipFill>
        <p:spPr>
          <a:xfrm>
            <a:off x="6197945" y="3419475"/>
            <a:ext cx="2397349" cy="3159297"/>
          </a:xfrm>
          <a:prstGeom prst="rect">
            <a:avLst/>
          </a:prstGeom>
        </p:spPr>
      </p:pic>
    </p:spTree>
    <p:extLst>
      <p:ext uri="{BB962C8B-B14F-4D97-AF65-F5344CB8AC3E}">
        <p14:creationId xmlns:p14="http://schemas.microsoft.com/office/powerpoint/2010/main" val="38321208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nl-NL" sz="4000" dirty="0" smtClean="0">
                <a:latin typeface="Helvetica" panose="020B0604020202020204" pitchFamily="34" charset="0"/>
                <a:cs typeface="Helvetica" panose="020B0604020202020204" pitchFamily="34" charset="0"/>
              </a:rPr>
              <a:t>Gebruik data 2015/2016</a:t>
            </a:r>
            <a:endParaRPr lang="nl-NL" sz="4000" dirty="0">
              <a:latin typeface="Helvetica" panose="020B0604020202020204" pitchFamily="34" charset="0"/>
              <a:cs typeface="Helvetica" panose="020B0604020202020204" pitchFamily="34" charset="0"/>
            </a:endParaRPr>
          </a:p>
        </p:txBody>
      </p:sp>
      <p:sp>
        <p:nvSpPr>
          <p:cNvPr id="4" name="Tijdelijke aanduiding voor tekst 3"/>
          <p:cNvSpPr>
            <a:spLocks noGrp="1"/>
          </p:cNvSpPr>
          <p:nvPr>
            <p:ph type="body" sz="quarter" idx="10"/>
          </p:nvPr>
        </p:nvSpPr>
        <p:spPr/>
        <p:txBody>
          <a:bodyPr/>
          <a:lstStyle/>
          <a:p>
            <a:endParaRPr lang="nl-NL" dirty="0"/>
          </a:p>
        </p:txBody>
      </p:sp>
      <p:sp>
        <p:nvSpPr>
          <p:cNvPr id="2" name="Tijdelijke aanduiding voor inhoud 1"/>
          <p:cNvSpPr>
            <a:spLocks noGrp="1"/>
          </p:cNvSpPr>
          <p:nvPr>
            <p:ph idx="4294967295"/>
          </p:nvPr>
        </p:nvSpPr>
        <p:spPr>
          <a:xfrm>
            <a:off x="0" y="1538288"/>
            <a:ext cx="7886700" cy="3690937"/>
          </a:xfrm>
        </p:spPr>
        <p:txBody>
          <a:bodyPr>
            <a:normAutofit fontScale="25000" lnSpcReduction="20000"/>
          </a:bodyPr>
          <a:lstStyle/>
          <a:p>
            <a:r>
              <a:rPr lang="nl-NL" sz="7200" dirty="0">
                <a:latin typeface="Helvetica" panose="020B0604020202020204" pitchFamily="34" charset="0"/>
                <a:cs typeface="Helvetica" panose="020B0604020202020204" pitchFamily="34" charset="0"/>
              </a:rPr>
              <a:t>Wetenschappelijk onderzoek</a:t>
            </a:r>
          </a:p>
          <a:p>
            <a:pPr lvl="1"/>
            <a:r>
              <a:rPr lang="nl-NL" sz="7200" dirty="0">
                <a:latin typeface="Helvetica" panose="020B0604020202020204" pitchFamily="34" charset="0"/>
                <a:cs typeface="Helvetica" panose="020B0604020202020204" pitchFamily="34" charset="0"/>
              </a:rPr>
              <a:t>Vraag vanuit verschillende onderzoeksinstituten</a:t>
            </a:r>
          </a:p>
          <a:p>
            <a:pPr lvl="1"/>
            <a:r>
              <a:rPr lang="nl-NL" sz="7200" dirty="0">
                <a:latin typeface="Helvetica" panose="020B0604020202020204" pitchFamily="34" charset="0"/>
                <a:cs typeface="Helvetica" panose="020B0604020202020204" pitchFamily="34" charset="0"/>
              </a:rPr>
              <a:t>Overeenkomst met VU Amsterdam</a:t>
            </a:r>
          </a:p>
          <a:p>
            <a:pPr lvl="1"/>
            <a:r>
              <a:rPr lang="nl-NL" sz="7200" dirty="0">
                <a:latin typeface="Helvetica" panose="020B0604020202020204" pitchFamily="34" charset="0"/>
                <a:cs typeface="Helvetica" panose="020B0604020202020204" pitchFamily="34" charset="0"/>
              </a:rPr>
              <a:t>Gebruik in papers, PhD, wetenschappelijke </a:t>
            </a:r>
            <a:r>
              <a:rPr lang="nl-NL" sz="7200" dirty="0" smtClean="0">
                <a:latin typeface="Helvetica" panose="020B0604020202020204" pitchFamily="34" charset="0"/>
                <a:cs typeface="Helvetica" panose="020B0604020202020204" pitchFamily="34" charset="0"/>
              </a:rPr>
              <a:t>artikelen</a:t>
            </a:r>
          </a:p>
          <a:p>
            <a:pPr lvl="1"/>
            <a:endParaRPr lang="nl-NL" sz="7200" dirty="0">
              <a:latin typeface="Helvetica" panose="020B0604020202020204" pitchFamily="34" charset="0"/>
              <a:cs typeface="Helvetica" panose="020B0604020202020204" pitchFamily="34" charset="0"/>
            </a:endParaRPr>
          </a:p>
          <a:p>
            <a:r>
              <a:rPr lang="nl-NL" sz="7200" dirty="0" smtClean="0">
                <a:latin typeface="Helvetica" panose="020B0604020202020204" pitchFamily="34" charset="0"/>
                <a:cs typeface="Helvetica" panose="020B0604020202020204" pitchFamily="34" charset="0"/>
              </a:rPr>
              <a:t>Studenten universiteiten en hogescholen</a:t>
            </a:r>
          </a:p>
          <a:p>
            <a:pPr lvl="1"/>
            <a:r>
              <a:rPr lang="nl-NL" sz="7200" dirty="0" smtClean="0">
                <a:latin typeface="Helvetica" panose="020B0604020202020204" pitchFamily="34" charset="0"/>
                <a:cs typeface="Helvetica" panose="020B0604020202020204" pitchFamily="34" charset="0"/>
              </a:rPr>
              <a:t>Diverse opleidingen</a:t>
            </a:r>
          </a:p>
          <a:p>
            <a:pPr lvl="2"/>
            <a:r>
              <a:rPr lang="nl-NL" sz="7200" dirty="0" smtClean="0">
                <a:latin typeface="Helvetica" panose="020B0604020202020204" pitchFamily="34" charset="0"/>
                <a:cs typeface="Helvetica" panose="020B0604020202020204" pitchFamily="34" charset="0"/>
              </a:rPr>
              <a:t>mobiliteit</a:t>
            </a:r>
          </a:p>
          <a:p>
            <a:pPr lvl="2"/>
            <a:r>
              <a:rPr lang="nl-NL" sz="7200" dirty="0" smtClean="0">
                <a:latin typeface="Helvetica" panose="020B0604020202020204" pitchFamily="34" charset="0"/>
                <a:cs typeface="Helvetica" panose="020B0604020202020204" pitchFamily="34" charset="0"/>
              </a:rPr>
              <a:t>geografie</a:t>
            </a:r>
          </a:p>
          <a:p>
            <a:pPr lvl="2"/>
            <a:r>
              <a:rPr lang="nl-NL" sz="7200" dirty="0" smtClean="0">
                <a:latin typeface="Helvetica" panose="020B0604020202020204" pitchFamily="34" charset="0"/>
                <a:cs typeface="Helvetica" panose="020B0604020202020204" pitchFamily="34" charset="0"/>
              </a:rPr>
              <a:t>economie</a:t>
            </a:r>
          </a:p>
          <a:p>
            <a:pPr lvl="2"/>
            <a:r>
              <a:rPr lang="nl-NL" sz="7200" dirty="0">
                <a:latin typeface="Helvetica" panose="020B0604020202020204" pitchFamily="34" charset="0"/>
                <a:cs typeface="Helvetica" panose="020B0604020202020204" pitchFamily="34" charset="0"/>
              </a:rPr>
              <a:t>m</a:t>
            </a:r>
            <a:r>
              <a:rPr lang="nl-NL" sz="7200" dirty="0" smtClean="0">
                <a:latin typeface="Helvetica" panose="020B0604020202020204" pitchFamily="34" charset="0"/>
                <a:cs typeface="Helvetica" panose="020B0604020202020204" pitchFamily="34" charset="0"/>
              </a:rPr>
              <a:t>edia &amp; design</a:t>
            </a:r>
          </a:p>
          <a:p>
            <a:pPr lvl="1"/>
            <a:r>
              <a:rPr lang="nl-NL" sz="7200" dirty="0" smtClean="0">
                <a:latin typeface="Helvetica" panose="020B0604020202020204" pitchFamily="34" charset="0"/>
                <a:cs typeface="Helvetica" panose="020B0604020202020204" pitchFamily="34" charset="0"/>
              </a:rPr>
              <a:t>Diverse opdrachten: project, stage, thesis</a:t>
            </a:r>
          </a:p>
          <a:p>
            <a:pPr lvl="1"/>
            <a:endParaRPr lang="nl-NL"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9385105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nl-NL" sz="4000" dirty="0" smtClean="0">
                <a:latin typeface="Helvetica" panose="020B0604020202020204" pitchFamily="34" charset="0"/>
                <a:cs typeface="Helvetica" panose="020B0604020202020204" pitchFamily="34" charset="0"/>
              </a:rPr>
              <a:t>Gebruik data 2015/2016</a:t>
            </a:r>
            <a:endParaRPr lang="nl-NL" sz="4000" dirty="0">
              <a:latin typeface="Helvetica" panose="020B0604020202020204" pitchFamily="34" charset="0"/>
              <a:cs typeface="Helvetica" panose="020B0604020202020204" pitchFamily="34" charset="0"/>
            </a:endParaRPr>
          </a:p>
        </p:txBody>
      </p:sp>
      <p:sp>
        <p:nvSpPr>
          <p:cNvPr id="2" name="Tijdelijke aanduiding voor inhoud 1"/>
          <p:cNvSpPr>
            <a:spLocks noGrp="1"/>
          </p:cNvSpPr>
          <p:nvPr>
            <p:ph idx="4294967295"/>
          </p:nvPr>
        </p:nvSpPr>
        <p:spPr>
          <a:xfrm>
            <a:off x="0" y="1538288"/>
            <a:ext cx="3943350" cy="4351337"/>
          </a:xfrm>
        </p:spPr>
        <p:txBody>
          <a:bodyPr/>
          <a:lstStyle/>
          <a:p>
            <a:pPr marL="0" indent="0" algn="ctr">
              <a:buNone/>
            </a:pPr>
            <a:endParaRPr lang="nl-NL" dirty="0" smtClean="0">
              <a:latin typeface="Helvetica" panose="020B0604020202020204" pitchFamily="34" charset="0"/>
              <a:cs typeface="Helvetica" panose="020B0604020202020204" pitchFamily="34" charset="0"/>
            </a:endParaRPr>
          </a:p>
          <a:p>
            <a:pPr marL="0" indent="0" algn="ctr">
              <a:buNone/>
            </a:pPr>
            <a:r>
              <a:rPr lang="nl-NL" dirty="0" smtClean="0">
                <a:latin typeface="Helvetica" panose="020B0604020202020204" pitchFamily="34" charset="0"/>
                <a:cs typeface="Helvetica" panose="020B0604020202020204" pitchFamily="34" charset="0"/>
              </a:rPr>
              <a:t>Maar </a:t>
            </a:r>
            <a:r>
              <a:rPr lang="nl-NL" dirty="0">
                <a:latin typeface="Helvetica" panose="020B0604020202020204" pitchFamily="34" charset="0"/>
                <a:cs typeface="Helvetica" panose="020B0604020202020204" pitchFamily="34" charset="0"/>
              </a:rPr>
              <a:t>ook </a:t>
            </a:r>
            <a:r>
              <a:rPr lang="nl-NL" dirty="0" smtClean="0">
                <a:latin typeface="Helvetica" panose="020B0604020202020204" pitchFamily="34" charset="0"/>
                <a:cs typeface="Helvetica" panose="020B0604020202020204" pitchFamily="34" charset="0"/>
              </a:rPr>
              <a:t>de eenvoudige check </a:t>
            </a:r>
            <a:r>
              <a:rPr lang="nl-NL" dirty="0">
                <a:latin typeface="Helvetica" panose="020B0604020202020204" pitchFamily="34" charset="0"/>
                <a:cs typeface="Helvetica" panose="020B0604020202020204" pitchFamily="34" charset="0"/>
              </a:rPr>
              <a:t>via </a:t>
            </a:r>
            <a:r>
              <a:rPr lang="nl-NL" dirty="0" err="1">
                <a:latin typeface="Helvetica" panose="020B0604020202020204" pitchFamily="34" charset="0"/>
                <a:cs typeface="Helvetica" panose="020B0604020202020204" pitchFamily="34" charset="0"/>
              </a:rPr>
              <a:t>CyclePRINT</a:t>
            </a:r>
            <a:r>
              <a:rPr lang="nl-NL" dirty="0">
                <a:latin typeface="Helvetica" panose="020B0604020202020204" pitchFamily="34" charset="0"/>
                <a:cs typeface="Helvetica" panose="020B0604020202020204" pitchFamily="34" charset="0"/>
              </a:rPr>
              <a:t> helpt de </a:t>
            </a:r>
            <a:r>
              <a:rPr lang="nl-NL" dirty="0" smtClean="0">
                <a:latin typeface="Helvetica" panose="020B0604020202020204" pitchFamily="34" charset="0"/>
                <a:cs typeface="Helvetica" panose="020B0604020202020204" pitchFamily="34" charset="0"/>
              </a:rPr>
              <a:t>fietsambtenaar!</a:t>
            </a:r>
            <a:endParaRPr lang="nl-NL" dirty="0">
              <a:latin typeface="Helvetica" panose="020B0604020202020204" pitchFamily="34" charset="0"/>
              <a:cs typeface="Helvetica" panose="020B0604020202020204" pitchFamily="34" charset="0"/>
            </a:endParaRPr>
          </a:p>
          <a:p>
            <a:endParaRPr lang="nl-NL"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8750" t="12593" r="34375" b="9259"/>
          <a:stretch/>
        </p:blipFill>
        <p:spPr bwMode="auto">
          <a:xfrm>
            <a:off x="4942402" y="2393504"/>
            <a:ext cx="3745099" cy="4464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25011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tekst 2"/>
          <p:cNvSpPr>
            <a:spLocks noGrp="1"/>
          </p:cNvSpPr>
          <p:nvPr>
            <p:ph type="body" sz="quarter" idx="10"/>
          </p:nvPr>
        </p:nvSpPr>
        <p:spPr/>
        <p:txBody>
          <a:bodyPr/>
          <a:lstStyle/>
          <a:p>
            <a:endParaRPr lang="nl-NL"/>
          </a:p>
        </p:txBody>
      </p:sp>
      <p:pic>
        <p:nvPicPr>
          <p:cNvPr id="4" name="Afbeelding 3"/>
          <p:cNvPicPr>
            <a:picLocks noChangeAspect="1"/>
          </p:cNvPicPr>
          <p:nvPr/>
        </p:nvPicPr>
        <p:blipFill>
          <a:blip r:embed="rId2"/>
          <a:stretch>
            <a:fillRect/>
          </a:stretch>
        </p:blipFill>
        <p:spPr>
          <a:xfrm>
            <a:off x="-2166938" y="-276225"/>
            <a:ext cx="13477875" cy="7410450"/>
          </a:xfrm>
          <a:prstGeom prst="rect">
            <a:avLst/>
          </a:prstGeom>
        </p:spPr>
      </p:pic>
    </p:spTree>
    <p:extLst>
      <p:ext uri="{BB962C8B-B14F-4D97-AF65-F5344CB8AC3E}">
        <p14:creationId xmlns:p14="http://schemas.microsoft.com/office/powerpoint/2010/main" val="21829030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tekst 2"/>
          <p:cNvSpPr>
            <a:spLocks noGrp="1"/>
          </p:cNvSpPr>
          <p:nvPr>
            <p:ph type="body" sz="quarter" idx="10"/>
          </p:nvPr>
        </p:nvSpPr>
        <p:spPr/>
        <p:txBody>
          <a:bodyPr/>
          <a:lstStyle/>
          <a:p>
            <a:endParaRPr lang="nl-NL"/>
          </a:p>
        </p:txBody>
      </p:sp>
      <p:pic>
        <p:nvPicPr>
          <p:cNvPr id="4" name="Afbeelding 3"/>
          <p:cNvPicPr>
            <a:picLocks noChangeAspect="1"/>
          </p:cNvPicPr>
          <p:nvPr/>
        </p:nvPicPr>
        <p:blipFill>
          <a:blip r:embed="rId2"/>
          <a:stretch>
            <a:fillRect/>
          </a:stretch>
        </p:blipFill>
        <p:spPr>
          <a:xfrm>
            <a:off x="-2452688" y="147637"/>
            <a:ext cx="14049375" cy="6562725"/>
          </a:xfrm>
          <a:prstGeom prst="rect">
            <a:avLst/>
          </a:prstGeom>
        </p:spPr>
      </p:pic>
    </p:spTree>
    <p:extLst>
      <p:ext uri="{BB962C8B-B14F-4D97-AF65-F5344CB8AC3E}">
        <p14:creationId xmlns:p14="http://schemas.microsoft.com/office/powerpoint/2010/main" val="34429615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Dus veel databronnen</a:t>
            </a:r>
            <a:endParaRPr lang="nl-NL" dirty="0"/>
          </a:p>
        </p:txBody>
      </p:sp>
      <p:sp>
        <p:nvSpPr>
          <p:cNvPr id="3" name="Tijdelijke aanduiding voor tekst 2"/>
          <p:cNvSpPr>
            <a:spLocks noGrp="1"/>
          </p:cNvSpPr>
          <p:nvPr>
            <p:ph type="body" sz="quarter" idx="10"/>
          </p:nvPr>
        </p:nvSpPr>
        <p:spPr/>
        <p:txBody>
          <a:bodyPr/>
          <a:lstStyle/>
          <a:p>
            <a:r>
              <a:rPr lang="nl-NL" dirty="0" smtClean="0"/>
              <a:t>Woon-werk / Beloningen</a:t>
            </a:r>
          </a:p>
          <a:p>
            <a:r>
              <a:rPr lang="nl-NL" dirty="0" smtClean="0"/>
              <a:t>Recreatief / Sportief</a:t>
            </a:r>
          </a:p>
          <a:p>
            <a:r>
              <a:rPr lang="nl-NL" dirty="0" smtClean="0"/>
              <a:t>Bezorgers</a:t>
            </a:r>
          </a:p>
          <a:p>
            <a:r>
              <a:rPr lang="nl-NL" dirty="0" smtClean="0"/>
              <a:t>Leasefietsen</a:t>
            </a:r>
          </a:p>
          <a:p>
            <a:endParaRPr lang="nl-NL" dirty="0"/>
          </a:p>
          <a:p>
            <a:r>
              <a:rPr lang="nl-NL" dirty="0" smtClean="0"/>
              <a:t>…allen beperkt, samen meer…..</a:t>
            </a:r>
          </a:p>
          <a:p>
            <a:endParaRPr lang="nl-NL" dirty="0"/>
          </a:p>
        </p:txBody>
      </p:sp>
    </p:spTree>
    <p:extLst>
      <p:ext uri="{BB962C8B-B14F-4D97-AF65-F5344CB8AC3E}">
        <p14:creationId xmlns:p14="http://schemas.microsoft.com/office/powerpoint/2010/main" val="26404439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Situatie </a:t>
            </a:r>
            <a:r>
              <a:rPr lang="nl-NL" dirty="0" smtClean="0"/>
              <a:t>NU (10/4)</a:t>
            </a:r>
            <a:endParaRPr lang="nl-NL" dirty="0"/>
          </a:p>
        </p:txBody>
      </p:sp>
      <p:sp>
        <p:nvSpPr>
          <p:cNvPr id="3" name="Tijdelijke aanduiding voor tekst 2"/>
          <p:cNvSpPr>
            <a:spLocks noGrp="1"/>
          </p:cNvSpPr>
          <p:nvPr>
            <p:ph type="body" sz="quarter" idx="10"/>
          </p:nvPr>
        </p:nvSpPr>
        <p:spPr>
          <a:xfrm>
            <a:off x="1494236" y="1822450"/>
            <a:ext cx="6129338" cy="4249738"/>
          </a:xfrm>
        </p:spPr>
        <p:txBody>
          <a:bodyPr/>
          <a:lstStyle/>
          <a:p>
            <a:pPr>
              <a:buFontTx/>
              <a:buChar char="-"/>
            </a:pPr>
            <a:r>
              <a:rPr lang="nl-NL" dirty="0" smtClean="0"/>
              <a:t>Aanbesteding voor 2 jaar: </a:t>
            </a:r>
            <a:r>
              <a:rPr lang="nl-NL" dirty="0" err="1" smtClean="0"/>
              <a:t>Talking</a:t>
            </a:r>
            <a:r>
              <a:rPr lang="nl-NL" dirty="0" smtClean="0"/>
              <a:t> Bikes</a:t>
            </a:r>
          </a:p>
          <a:p>
            <a:pPr>
              <a:buFontTx/>
              <a:buChar char="-"/>
            </a:pPr>
            <a:r>
              <a:rPr lang="nl-NL" dirty="0" smtClean="0"/>
              <a:t>NDW begeleidt dit</a:t>
            </a:r>
          </a:p>
          <a:p>
            <a:pPr>
              <a:buFontTx/>
              <a:buChar char="-"/>
            </a:pPr>
            <a:r>
              <a:rPr lang="nl-NL" dirty="0" smtClean="0"/>
              <a:t>2.000.000+ ritten aangeboden</a:t>
            </a:r>
          </a:p>
          <a:p>
            <a:pPr>
              <a:buFontTx/>
              <a:buChar char="-"/>
            </a:pPr>
            <a:r>
              <a:rPr lang="nl-NL" dirty="0" smtClean="0"/>
              <a:t>Aansluiting bij </a:t>
            </a:r>
            <a:r>
              <a:rPr lang="nl-NL" dirty="0" err="1" smtClean="0"/>
              <a:t>Talking</a:t>
            </a:r>
            <a:r>
              <a:rPr lang="nl-NL" dirty="0" smtClean="0"/>
              <a:t> </a:t>
            </a:r>
            <a:r>
              <a:rPr lang="nl-NL" dirty="0" smtClean="0"/>
              <a:t>Traffic</a:t>
            </a:r>
          </a:p>
          <a:p>
            <a:pPr>
              <a:buFontTx/>
              <a:buChar char="-"/>
            </a:pPr>
            <a:r>
              <a:rPr lang="nl-NL" dirty="0" smtClean="0"/>
              <a:t>Acceptatietesten</a:t>
            </a:r>
            <a:endParaRPr lang="nl-NL" dirty="0" smtClean="0"/>
          </a:p>
          <a:p>
            <a:pPr>
              <a:buFontTx/>
              <a:buChar char="-"/>
            </a:pPr>
            <a:endParaRPr lang="nl-NL" dirty="0"/>
          </a:p>
        </p:txBody>
      </p:sp>
    </p:spTree>
    <p:extLst>
      <p:ext uri="{BB962C8B-B14F-4D97-AF65-F5344CB8AC3E}">
        <p14:creationId xmlns:p14="http://schemas.microsoft.com/office/powerpoint/2010/main" val="33133713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sz="half" idx="1"/>
          </p:nvPr>
        </p:nvSpPr>
        <p:spPr>
          <a:xfrm>
            <a:off x="308433" y="1825627"/>
            <a:ext cx="4099152" cy="4735513"/>
          </a:xfrm>
        </p:spPr>
        <p:txBody>
          <a:bodyPr/>
          <a:lstStyle/>
          <a:p>
            <a:endParaRPr lang="nl-NL" dirty="0"/>
          </a:p>
        </p:txBody>
      </p:sp>
      <p:sp>
        <p:nvSpPr>
          <p:cNvPr id="4" name="Tijdelijke aanduiding voor afbeelding 3"/>
          <p:cNvSpPr>
            <a:spLocks noGrp="1"/>
          </p:cNvSpPr>
          <p:nvPr>
            <p:ph type="pic" sz="quarter" idx="10"/>
          </p:nvPr>
        </p:nvSpPr>
        <p:spPr/>
      </p:sp>
      <p:sp>
        <p:nvSpPr>
          <p:cNvPr id="5" name="Tijdelijke aanduiding voor inhoud 3"/>
          <p:cNvSpPr txBox="1">
            <a:spLocks/>
          </p:cNvSpPr>
          <p:nvPr/>
        </p:nvSpPr>
        <p:spPr>
          <a:xfrm>
            <a:off x="0" y="1767158"/>
            <a:ext cx="8728364" cy="4793981"/>
          </a:xfrm>
          <a:prstGeom prst="rect">
            <a:avLst/>
          </a:prstGeom>
        </p:spPr>
        <p:txBody>
          <a:bodyPr/>
          <a:lstStyle>
            <a:lvl1pPr marL="228600" indent="-228600" algn="l" defTabSz="914400" rtl="0" eaLnBrk="1" latinLnBrk="0" hangingPunct="1">
              <a:lnSpc>
                <a:spcPts val="2600"/>
              </a:lnSpc>
              <a:spcBef>
                <a:spcPts val="1000"/>
              </a:spcBef>
              <a:buClr>
                <a:schemeClr val="tx2"/>
              </a:buClr>
              <a:buSzPct val="92000"/>
              <a:buFont typeface="Segoe UI" panose="020B0502040204020203" pitchFamily="34" charset="0"/>
              <a:buChar char="•"/>
              <a:defRPr sz="2400" kern="1200">
                <a:solidFill>
                  <a:schemeClr val="tx1"/>
                </a:solidFill>
                <a:latin typeface="+mn-lt"/>
                <a:ea typeface="+mn-ea"/>
                <a:cs typeface="+mn-cs"/>
              </a:defRPr>
            </a:lvl1pPr>
            <a:lvl2pPr marL="401638" indent="-169863" algn="l" defTabSz="914400" rtl="0" eaLnBrk="1" latinLnBrk="0" hangingPunct="1">
              <a:lnSpc>
                <a:spcPts val="2600"/>
              </a:lnSpc>
              <a:spcBef>
                <a:spcPts val="500"/>
              </a:spcBef>
              <a:buFont typeface="Segoe UI" panose="020B0502040204020203" pitchFamily="34" charset="0"/>
              <a:buChar char="-"/>
              <a:defRPr sz="2400" kern="1200">
                <a:solidFill>
                  <a:schemeClr val="tx1"/>
                </a:solidFill>
                <a:latin typeface="+mn-lt"/>
                <a:ea typeface="+mn-ea"/>
                <a:cs typeface="+mn-cs"/>
              </a:defRPr>
            </a:lvl2pPr>
            <a:lvl3pPr marL="658813" indent="-231775" algn="l" defTabSz="914400" rtl="0" eaLnBrk="1" latinLnBrk="0" hangingPunct="1">
              <a:lnSpc>
                <a:spcPct val="90000"/>
              </a:lnSpc>
              <a:spcBef>
                <a:spcPts val="500"/>
              </a:spcBef>
              <a:buFont typeface="Segoe UI" panose="020B0502040204020203" pitchFamily="34" charset="0"/>
              <a:buChar char="-"/>
              <a:defRPr sz="1800" kern="1200">
                <a:solidFill>
                  <a:schemeClr val="tx1"/>
                </a:solidFill>
                <a:latin typeface="+mn-lt"/>
                <a:ea typeface="+mn-ea"/>
                <a:cs typeface="+mn-cs"/>
              </a:defRPr>
            </a:lvl3pPr>
            <a:lvl4pPr marL="658813" indent="-231775" algn="l" defTabSz="914400" rtl="0" eaLnBrk="1" latinLnBrk="0" hangingPunct="1">
              <a:lnSpc>
                <a:spcPct val="90000"/>
              </a:lnSpc>
              <a:spcBef>
                <a:spcPts val="500"/>
              </a:spcBef>
              <a:buFont typeface="Segoe UI" panose="020B0502040204020203" pitchFamily="34" charset="0"/>
              <a:buChar char="-"/>
              <a:defRPr sz="1600" kern="1200">
                <a:solidFill>
                  <a:schemeClr val="tx1"/>
                </a:solidFill>
                <a:latin typeface="+mn-lt"/>
                <a:ea typeface="+mn-ea"/>
                <a:cs typeface="+mn-cs"/>
              </a:defRPr>
            </a:lvl4pPr>
            <a:lvl5pPr marL="658813" indent="-231775" algn="l" defTabSz="914400" rtl="0" eaLnBrk="1" latinLnBrk="0" hangingPunct="1">
              <a:lnSpc>
                <a:spcPct val="90000"/>
              </a:lnSpc>
              <a:spcBef>
                <a:spcPts val="500"/>
              </a:spcBef>
              <a:buFont typeface="Segoe UI" panose="020B0502040204020203"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nl-NL" dirty="0" smtClean="0"/>
              <a:t>Resultaat: Dataplatform NDW</a:t>
            </a:r>
          </a:p>
          <a:p>
            <a:pPr algn="r"/>
            <a:r>
              <a:rPr lang="nl-NL" dirty="0" smtClean="0"/>
              <a:t>Opening vandaag</a:t>
            </a:r>
          </a:p>
          <a:p>
            <a:pPr algn="r"/>
            <a:r>
              <a:rPr lang="nl-NL" dirty="0" smtClean="0"/>
              <a:t>Starten met MRDH PZH</a:t>
            </a:r>
          </a:p>
          <a:p>
            <a:pPr algn="r"/>
            <a:r>
              <a:rPr lang="nl-NL" dirty="0" smtClean="0"/>
              <a:t>In alle aanbestedingen tellingen</a:t>
            </a:r>
          </a:p>
          <a:p>
            <a:pPr algn="r"/>
            <a:r>
              <a:rPr lang="nl-NL" dirty="0" smtClean="0"/>
              <a:t>Standaardisatie</a:t>
            </a:r>
          </a:p>
          <a:p>
            <a:pPr algn="r"/>
            <a:r>
              <a:rPr lang="nl-NL" dirty="0" smtClean="0"/>
              <a:t>Vandaag Openen!</a:t>
            </a:r>
          </a:p>
          <a:p>
            <a:pPr algn="r"/>
            <a:endParaRPr lang="nl-NL" dirty="0"/>
          </a:p>
        </p:txBody>
      </p:sp>
      <p:grpSp>
        <p:nvGrpSpPr>
          <p:cNvPr id="6" name="Groep 5"/>
          <p:cNvGrpSpPr/>
          <p:nvPr/>
        </p:nvGrpSpPr>
        <p:grpSpPr>
          <a:xfrm>
            <a:off x="1080329" y="2194854"/>
            <a:ext cx="2114133" cy="2088287"/>
            <a:chOff x="2099573" y="-1"/>
            <a:chExt cx="1323770" cy="1521575"/>
          </a:xfrm>
        </p:grpSpPr>
        <p:sp>
          <p:nvSpPr>
            <p:cNvPr id="7" name="Zeshoek 6"/>
            <p:cNvSpPr/>
            <p:nvPr/>
          </p:nvSpPr>
          <p:spPr>
            <a:xfrm rot="5400000">
              <a:off x="2000670" y="98902"/>
              <a:ext cx="1521575" cy="1323770"/>
            </a:xfrm>
            <a:prstGeom prst="hexagon">
              <a:avLst>
                <a:gd name="adj" fmla="val 25000"/>
                <a:gd name="vf" fmla="val 115470"/>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8" name="Zeshoek 4"/>
            <p:cNvSpPr txBox="1"/>
            <p:nvPr/>
          </p:nvSpPr>
          <p:spPr>
            <a:xfrm>
              <a:off x="2305859" y="237112"/>
              <a:ext cx="911196" cy="10473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r>
                <a:rPr lang="nl-NL" sz="1500" kern="1200" dirty="0" smtClean="0"/>
                <a:t>Puntdata</a:t>
              </a:r>
              <a:endParaRPr lang="nl-NL" sz="1500" kern="1200" dirty="0"/>
            </a:p>
          </p:txBody>
        </p:sp>
      </p:grpSp>
    </p:spTree>
    <p:extLst>
      <p:ext uri="{BB962C8B-B14F-4D97-AF65-F5344CB8AC3E}">
        <p14:creationId xmlns:p14="http://schemas.microsoft.com/office/powerpoint/2010/main" val="32211560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Dexter </a:t>
            </a:r>
            <a:r>
              <a:rPr lang="nl-NL" dirty="0" smtClean="0"/>
              <a:t>- 3</a:t>
            </a:r>
            <a:endParaRPr lang="nl-NL" dirty="0"/>
          </a:p>
        </p:txBody>
      </p:sp>
      <p:sp>
        <p:nvSpPr>
          <p:cNvPr id="4" name="Tijdelijke aanduiding voor datum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01B2E11E-7468-4CD4-9D8D-0FC44C3C8609}" type="datetime1">
              <a:rPr kumimoji="0" lang="nl-NL" altLang="nl-NL" sz="900" b="0" i="0" u="none" strike="noStrike" kern="1200" cap="none" spc="0" normalizeH="0" baseline="0" noProof="0" smtClean="0">
                <a:ln>
                  <a:noFill/>
                </a:ln>
                <a:solidFill>
                  <a:srgbClr val="1A171B"/>
                </a:solidFill>
                <a:effectLst/>
                <a:uLnTx/>
                <a:uFillTx/>
                <a:latin typeface="Arial" charset="0"/>
                <a:ea typeface="ＭＳ Ｐゴシック" charset="-128"/>
                <a:cs typeface="+mn-cs"/>
              </a:rPr>
              <a:pPr marL="0" marR="0" lvl="0" indent="0" algn="l" defTabSz="914400" rtl="0" eaLnBrk="0" fontAlgn="base" latinLnBrk="0" hangingPunct="0">
                <a:lnSpc>
                  <a:spcPct val="100000"/>
                </a:lnSpc>
                <a:spcBef>
                  <a:spcPct val="0"/>
                </a:spcBef>
                <a:spcAft>
                  <a:spcPct val="0"/>
                </a:spcAft>
                <a:buClrTx/>
                <a:buSzTx/>
                <a:buFontTx/>
                <a:buNone/>
                <a:tabLst/>
                <a:defRPr/>
              </a:pPr>
              <a:t>10-4-2020</a:t>
            </a:fld>
            <a:endParaRPr kumimoji="0" lang="en-US" altLang="nl-NL" sz="900" b="0" i="0" u="none" strike="noStrike" kern="1200" cap="none" spc="0" normalizeH="0" baseline="0" noProof="0">
              <a:ln>
                <a:noFill/>
              </a:ln>
              <a:solidFill>
                <a:srgbClr val="1A171B"/>
              </a:solidFill>
              <a:effectLst/>
              <a:uLnTx/>
              <a:uFillTx/>
              <a:latin typeface="Arial" charset="0"/>
              <a:ea typeface="ＭＳ Ｐゴシック" charset="-128"/>
              <a:cs typeface="+mn-cs"/>
            </a:endParaRPr>
          </a:p>
        </p:txBody>
      </p:sp>
      <p:sp>
        <p:nvSpPr>
          <p:cNvPr id="5" name="Tijdelijke aanduiding voor voettekst 4"/>
          <p:cNvSpPr>
            <a:spLocks noGrp="1"/>
          </p:cNvSpPr>
          <p:nvPr>
            <p:ph type="ftr"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900" b="1" i="0" u="none" strike="noStrike" kern="1200" cap="none" spc="0" normalizeH="0" baseline="0" noProof="0" smtClean="0">
                <a:ln>
                  <a:noFill/>
                </a:ln>
                <a:solidFill>
                  <a:srgbClr val="1A171B"/>
                </a:solidFill>
                <a:effectLst/>
                <a:uLnTx/>
                <a:uFillTx/>
                <a:latin typeface="Arial"/>
                <a:ea typeface="+mn-ea"/>
                <a:cs typeface="+mn-cs"/>
              </a:rPr>
              <a:t>Nationale Databank Wegverkeersgegevens</a:t>
            </a:r>
            <a:endParaRPr kumimoji="0" lang="en-US" sz="900" b="1" i="0" u="none" strike="noStrike" kern="1200" cap="none" spc="0" normalizeH="0" baseline="0" noProof="0">
              <a:ln>
                <a:noFill/>
              </a:ln>
              <a:solidFill>
                <a:srgbClr val="1A171B"/>
              </a:solidFill>
              <a:effectLst/>
              <a:uLnTx/>
              <a:uFillTx/>
              <a:latin typeface="Arial"/>
              <a:ea typeface="+mn-ea"/>
              <a:cs typeface="+mn-cs"/>
            </a:endParaRPr>
          </a:p>
        </p:txBody>
      </p:sp>
      <p:sp>
        <p:nvSpPr>
          <p:cNvPr id="6" name="Tijdelijke aanduiding voor dianummer 5"/>
          <p:cNvSpPr>
            <a:spLocks noGrp="1"/>
          </p:cNvSpPr>
          <p:nvPr>
            <p:ph type="sldNum" sz="quarter" idx="12"/>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nl-NL" sz="900" b="0" i="0" u="none" strike="noStrike" kern="1200" cap="none" spc="0" normalizeH="0" baseline="0" noProof="0" smtClean="0">
                <a:ln>
                  <a:noFill/>
                </a:ln>
                <a:solidFill>
                  <a:srgbClr val="1A171B"/>
                </a:solidFill>
                <a:effectLst/>
                <a:uLnTx/>
                <a:uFillTx/>
                <a:latin typeface="Arial" charset="0"/>
                <a:ea typeface="ＭＳ Ｐゴシック" charset="-128"/>
                <a:cs typeface="+mn-cs"/>
              </a:rPr>
              <a:t>Slide </a:t>
            </a:r>
            <a:fld id="{FB1BA5AB-7BF4-4E06-8DBA-01A5B5E563D2}" type="slidenum">
              <a:rPr kumimoji="0" lang="en-US" altLang="nl-NL" sz="900" b="0" i="0" u="none" strike="noStrike" kern="1200" cap="none" spc="0" normalizeH="0" baseline="0" noProof="0" smtClean="0">
                <a:ln>
                  <a:noFill/>
                </a:ln>
                <a:solidFill>
                  <a:srgbClr val="1A171B"/>
                </a:solidFill>
                <a:effectLst/>
                <a:uLnTx/>
                <a:uFillTx/>
                <a:latin typeface="Arial" charset="0"/>
                <a:ea typeface="ＭＳ Ｐゴシック" charset="-128"/>
                <a:cs typeface="+mn-cs"/>
              </a:rPr>
              <a:pPr marL="0" marR="0" lvl="0" indent="0" algn="l" defTabSz="914400" rtl="0" eaLnBrk="0" fontAlgn="base" latinLnBrk="0" hangingPunct="0">
                <a:lnSpc>
                  <a:spcPct val="100000"/>
                </a:lnSpc>
                <a:spcBef>
                  <a:spcPct val="0"/>
                </a:spcBef>
                <a:spcAft>
                  <a:spcPct val="0"/>
                </a:spcAft>
                <a:buClrTx/>
                <a:buSzTx/>
                <a:buFontTx/>
                <a:buNone/>
                <a:tabLst/>
                <a:defRPr/>
              </a:pPr>
              <a:t>29</a:t>
            </a:fld>
            <a:endParaRPr kumimoji="0" lang="en-US" altLang="nl-NL" sz="900" b="0" i="0" u="none" strike="noStrike" kern="1200" cap="none" spc="0" normalizeH="0" baseline="0" noProof="0">
              <a:ln>
                <a:noFill/>
              </a:ln>
              <a:solidFill>
                <a:srgbClr val="1A171B"/>
              </a:solidFill>
              <a:effectLst/>
              <a:uLnTx/>
              <a:uFillTx/>
              <a:latin typeface="Arial" charset="0"/>
              <a:ea typeface="ＭＳ Ｐゴシック" charset="-128"/>
              <a:cs typeface="+mn-cs"/>
            </a:endParaRPr>
          </a:p>
        </p:txBody>
      </p:sp>
      <p:pic>
        <p:nvPicPr>
          <p:cNvPr id="8" name="Tijdelijke aanduiding voor inhoud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757" y="1700808"/>
            <a:ext cx="9055046" cy="4964930"/>
          </a:xfrm>
        </p:spPr>
      </p:pic>
    </p:spTree>
    <p:extLst>
      <p:ext uri="{BB962C8B-B14F-4D97-AF65-F5344CB8AC3E}">
        <p14:creationId xmlns:p14="http://schemas.microsoft.com/office/powerpoint/2010/main" val="3181706345"/>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tekst 2"/>
          <p:cNvSpPr>
            <a:spLocks noGrp="1"/>
          </p:cNvSpPr>
          <p:nvPr>
            <p:ph type="body" sz="quarter" idx="13"/>
          </p:nvPr>
        </p:nvSpPr>
        <p:spPr/>
        <p:txBody>
          <a:bodyPr/>
          <a:lstStyle/>
          <a:p>
            <a:endParaRPr lang="nl-NL"/>
          </a:p>
        </p:txBody>
      </p:sp>
      <p:sp>
        <p:nvSpPr>
          <p:cNvPr id="4" name="Tijdelijke aanduiding voor tekst 3"/>
          <p:cNvSpPr>
            <a:spLocks noGrp="1"/>
          </p:cNvSpPr>
          <p:nvPr>
            <p:ph type="body" sz="quarter" idx="17"/>
          </p:nvPr>
        </p:nvSpPr>
        <p:spPr/>
        <p:txBody>
          <a:bodyPr/>
          <a:lstStyle/>
          <a:p>
            <a:endParaRPr lang="nl-NL"/>
          </a:p>
        </p:txBody>
      </p:sp>
      <p:sp>
        <p:nvSpPr>
          <p:cNvPr id="5" name="Tijdelijke aanduiding voor tekst 4"/>
          <p:cNvSpPr>
            <a:spLocks noGrp="1"/>
          </p:cNvSpPr>
          <p:nvPr>
            <p:ph type="body" sz="quarter" idx="18"/>
          </p:nvPr>
        </p:nvSpPr>
        <p:spPr/>
        <p:txBody>
          <a:bodyPr/>
          <a:lstStyle/>
          <a:p>
            <a:endParaRPr lang="nl-NL"/>
          </a:p>
        </p:txBody>
      </p:sp>
      <p:pic>
        <p:nvPicPr>
          <p:cNvPr id="7" name="Afbeelding 6"/>
          <p:cNvPicPr>
            <a:picLocks noChangeAspect="1"/>
          </p:cNvPicPr>
          <p:nvPr/>
        </p:nvPicPr>
        <p:blipFill>
          <a:blip r:embed="rId2"/>
          <a:stretch>
            <a:fillRect/>
          </a:stretch>
        </p:blipFill>
        <p:spPr>
          <a:xfrm>
            <a:off x="84237" y="1022289"/>
            <a:ext cx="8963620" cy="4896655"/>
          </a:xfrm>
          <a:prstGeom prst="rect">
            <a:avLst/>
          </a:prstGeom>
        </p:spPr>
      </p:pic>
    </p:spTree>
    <p:extLst>
      <p:ext uri="{BB962C8B-B14F-4D97-AF65-F5344CB8AC3E}">
        <p14:creationId xmlns:p14="http://schemas.microsoft.com/office/powerpoint/2010/main" val="19012957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tekst 2"/>
          <p:cNvSpPr>
            <a:spLocks noGrp="1"/>
          </p:cNvSpPr>
          <p:nvPr>
            <p:ph type="body" sz="quarter" idx="10"/>
          </p:nvPr>
        </p:nvSpPr>
        <p:spPr/>
        <p:txBody>
          <a:bodyPr/>
          <a:lstStyle/>
          <a:p>
            <a:endParaRPr lang="nl-NL"/>
          </a:p>
        </p:txBody>
      </p:sp>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0" y="976250"/>
            <a:ext cx="8763000" cy="4953000"/>
          </a:xfrm>
          <a:prstGeom prst="rect">
            <a:avLst/>
          </a:prstGeom>
        </p:spPr>
      </p:pic>
    </p:spTree>
    <p:extLst>
      <p:ext uri="{BB962C8B-B14F-4D97-AF65-F5344CB8AC3E}">
        <p14:creationId xmlns:p14="http://schemas.microsoft.com/office/powerpoint/2010/main" val="3676454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sz="quarter" idx="13"/>
          </p:nvPr>
        </p:nvSpPr>
        <p:spPr/>
        <p:txBody>
          <a:bodyPr/>
          <a:lstStyle/>
          <a:p>
            <a:endParaRPr lang="nl-NL" dirty="0"/>
          </a:p>
        </p:txBody>
      </p:sp>
      <p:sp>
        <p:nvSpPr>
          <p:cNvPr id="4" name="Tijdelijke aanduiding voor inhoud 3"/>
          <p:cNvSpPr>
            <a:spLocks noGrp="1"/>
          </p:cNvSpPr>
          <p:nvPr>
            <p:ph sz="quarter" idx="14"/>
          </p:nvPr>
        </p:nvSpPr>
        <p:spPr/>
        <p:txBody>
          <a:bodyPr/>
          <a:lstStyle/>
          <a:p>
            <a:endParaRPr lang="nl-NL"/>
          </a:p>
        </p:txBody>
      </p:sp>
      <p:sp>
        <p:nvSpPr>
          <p:cNvPr id="8" name="Titel 1"/>
          <p:cNvSpPr txBox="1">
            <a:spLocks/>
          </p:cNvSpPr>
          <p:nvPr/>
        </p:nvSpPr>
        <p:spPr>
          <a:xfrm>
            <a:off x="1043490" y="1027664"/>
            <a:ext cx="7024744" cy="11430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800" b="0" kern="1200">
                <a:solidFill>
                  <a:schemeClr val="tx2"/>
                </a:solidFill>
                <a:latin typeface="Segoe UI Semibold" panose="020B0702040204020203" pitchFamily="34" charset="0"/>
                <a:ea typeface="+mj-ea"/>
                <a:cs typeface="Segoe UI Semibold" panose="020B0702040204020203" pitchFamily="34" charset="0"/>
              </a:defRPr>
            </a:lvl1pPr>
          </a:lstStyle>
          <a:p>
            <a:r>
              <a:rPr lang="nl-NL" dirty="0" smtClean="0"/>
              <a:t>In de stad</a:t>
            </a:r>
            <a:endParaRPr lang="nl-NL" dirty="0"/>
          </a:p>
        </p:txBody>
      </p:sp>
      <p:sp>
        <p:nvSpPr>
          <p:cNvPr id="9" name="Tijdelijke aanduiding voor inhoud 2"/>
          <p:cNvSpPr txBox="1">
            <a:spLocks/>
          </p:cNvSpPr>
          <p:nvPr/>
        </p:nvSpPr>
        <p:spPr>
          <a:xfrm>
            <a:off x="859536" y="2469776"/>
            <a:ext cx="3419856" cy="3493008"/>
          </a:xfrm>
          <a:prstGeom prst="rect">
            <a:avLst/>
          </a:prstGeom>
        </p:spPr>
        <p:txBody>
          <a:bodyPr vert="horz" wrap="square" lIns="91440" tIns="0" rIns="91440" bIns="45720" rtlCol="0">
            <a:noAutofit/>
          </a:bodyPr>
          <a:lstStyle>
            <a:lvl1pPr marL="228600" indent="-228600" algn="l" defTabSz="914400" rtl="0" eaLnBrk="1" latinLnBrk="0" hangingPunct="1">
              <a:lnSpc>
                <a:spcPts val="2600"/>
              </a:lnSpc>
              <a:spcBef>
                <a:spcPts val="1000"/>
              </a:spcBef>
              <a:buClr>
                <a:schemeClr val="tx2"/>
              </a:buClr>
              <a:buSzPct val="92000"/>
              <a:buFont typeface="Segoe UI" panose="020B0502040204020203" pitchFamily="34" charset="0"/>
              <a:buChar char="•"/>
              <a:defRPr sz="2400" kern="1200">
                <a:solidFill>
                  <a:schemeClr val="tx1"/>
                </a:solidFill>
                <a:latin typeface="+mn-lt"/>
                <a:ea typeface="+mn-ea"/>
                <a:cs typeface="+mn-cs"/>
              </a:defRPr>
            </a:lvl1pPr>
            <a:lvl2pPr marL="401638" indent="-169863" algn="l" defTabSz="914400" rtl="0" eaLnBrk="1" latinLnBrk="0" hangingPunct="1">
              <a:lnSpc>
                <a:spcPts val="2600"/>
              </a:lnSpc>
              <a:spcBef>
                <a:spcPts val="500"/>
              </a:spcBef>
              <a:buFont typeface="Segoe UI" panose="020B0502040204020203" pitchFamily="34" charset="0"/>
              <a:buChar char="-"/>
              <a:defRPr sz="2400" kern="1200">
                <a:solidFill>
                  <a:schemeClr val="tx1"/>
                </a:solidFill>
                <a:latin typeface="+mn-lt"/>
                <a:ea typeface="+mn-ea"/>
                <a:cs typeface="+mn-cs"/>
              </a:defRPr>
            </a:lvl2pPr>
            <a:lvl3pPr marL="658813" indent="-231775" algn="l" defTabSz="914400" rtl="0" eaLnBrk="1" latinLnBrk="0" hangingPunct="1">
              <a:lnSpc>
                <a:spcPct val="90000"/>
              </a:lnSpc>
              <a:spcBef>
                <a:spcPts val="500"/>
              </a:spcBef>
              <a:buFont typeface="Segoe UI" panose="020B0502040204020203" pitchFamily="34" charset="0"/>
              <a:buChar char="-"/>
              <a:defRPr sz="1800" kern="1200">
                <a:solidFill>
                  <a:schemeClr val="tx1"/>
                </a:solidFill>
                <a:latin typeface="+mn-lt"/>
                <a:ea typeface="+mn-ea"/>
                <a:cs typeface="+mn-cs"/>
              </a:defRPr>
            </a:lvl3pPr>
            <a:lvl4pPr marL="658813" indent="-231775" algn="l" defTabSz="914400" rtl="0" eaLnBrk="1" latinLnBrk="0" hangingPunct="1">
              <a:lnSpc>
                <a:spcPct val="90000"/>
              </a:lnSpc>
              <a:spcBef>
                <a:spcPts val="500"/>
              </a:spcBef>
              <a:buFont typeface="Segoe UI" panose="020B0502040204020203" pitchFamily="34" charset="0"/>
              <a:buChar char="-"/>
              <a:defRPr sz="1600" kern="1200">
                <a:solidFill>
                  <a:schemeClr val="tx1"/>
                </a:solidFill>
                <a:latin typeface="+mn-lt"/>
                <a:ea typeface="+mn-ea"/>
                <a:cs typeface="+mn-cs"/>
              </a:defRPr>
            </a:lvl4pPr>
            <a:lvl5pPr marL="658813" indent="-231775" algn="l" defTabSz="914400" rtl="0" eaLnBrk="1" latinLnBrk="0" hangingPunct="1">
              <a:lnSpc>
                <a:spcPct val="90000"/>
              </a:lnSpc>
              <a:spcBef>
                <a:spcPts val="500"/>
              </a:spcBef>
              <a:buFont typeface="Segoe UI" panose="020B0502040204020203"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endParaRPr lang="nl-NL" dirty="0" smtClean="0"/>
          </a:p>
          <a:p>
            <a:pPr algn="r"/>
            <a:endParaRPr lang="nl-NL" dirty="0"/>
          </a:p>
          <a:p>
            <a:pPr algn="r"/>
            <a:endParaRPr lang="nl-NL" dirty="0" smtClean="0"/>
          </a:p>
          <a:p>
            <a:pPr algn="r"/>
            <a:r>
              <a:rPr lang="nl-NL" dirty="0" smtClean="0"/>
              <a:t>Resultaat </a:t>
            </a:r>
            <a:br>
              <a:rPr lang="nl-NL" dirty="0" smtClean="0"/>
            </a:br>
            <a:r>
              <a:rPr lang="nl-NL" dirty="0" smtClean="0"/>
              <a:t>Strategie Parkeerdata digitaal en maaiveld</a:t>
            </a:r>
          </a:p>
          <a:p>
            <a:pPr algn="r"/>
            <a:r>
              <a:rPr lang="nl-NL" dirty="0" smtClean="0"/>
              <a:t>Kip ei situatie doorbreken op weg naar Maas</a:t>
            </a:r>
            <a:endParaRPr lang="nl-NL" dirty="0"/>
          </a:p>
        </p:txBody>
      </p:sp>
      <p:sp>
        <p:nvSpPr>
          <p:cNvPr id="10" name="Tijdelijke aanduiding voor inhoud 3"/>
          <p:cNvSpPr txBox="1">
            <a:spLocks/>
          </p:cNvSpPr>
          <p:nvPr/>
        </p:nvSpPr>
        <p:spPr>
          <a:xfrm>
            <a:off x="4645152" y="2313431"/>
            <a:ext cx="3419856" cy="3493008"/>
          </a:xfrm>
          <a:prstGeom prst="rect">
            <a:avLst/>
          </a:prstGeom>
        </p:spPr>
        <p:txBody>
          <a:bodyPr vert="horz" wrap="square" lIns="91440" tIns="0" rIns="91440" bIns="45720" rtlCol="0">
            <a:noAutofit/>
          </a:bodyPr>
          <a:lstStyle>
            <a:lvl1pPr marL="228600" indent="-228600" algn="l" defTabSz="914400" rtl="0" eaLnBrk="1" latinLnBrk="0" hangingPunct="1">
              <a:lnSpc>
                <a:spcPts val="2600"/>
              </a:lnSpc>
              <a:spcBef>
                <a:spcPts val="1000"/>
              </a:spcBef>
              <a:buClr>
                <a:schemeClr val="tx2"/>
              </a:buClr>
              <a:buSzPct val="92000"/>
              <a:buFont typeface="Segoe UI" panose="020B0502040204020203" pitchFamily="34" charset="0"/>
              <a:buChar char="•"/>
              <a:defRPr sz="2400" kern="1200">
                <a:solidFill>
                  <a:schemeClr val="tx1"/>
                </a:solidFill>
                <a:latin typeface="+mn-lt"/>
                <a:ea typeface="+mn-ea"/>
                <a:cs typeface="+mn-cs"/>
              </a:defRPr>
            </a:lvl1pPr>
            <a:lvl2pPr marL="401638" indent="-169863" algn="l" defTabSz="914400" rtl="0" eaLnBrk="1" latinLnBrk="0" hangingPunct="1">
              <a:lnSpc>
                <a:spcPts val="2600"/>
              </a:lnSpc>
              <a:spcBef>
                <a:spcPts val="500"/>
              </a:spcBef>
              <a:buFont typeface="Segoe UI" panose="020B0502040204020203" pitchFamily="34" charset="0"/>
              <a:buChar char="-"/>
              <a:defRPr sz="2400" kern="1200">
                <a:solidFill>
                  <a:schemeClr val="tx1"/>
                </a:solidFill>
                <a:latin typeface="+mn-lt"/>
                <a:ea typeface="+mn-ea"/>
                <a:cs typeface="+mn-cs"/>
              </a:defRPr>
            </a:lvl2pPr>
            <a:lvl3pPr marL="658813" indent="-231775" algn="l" defTabSz="914400" rtl="0" eaLnBrk="1" latinLnBrk="0" hangingPunct="1">
              <a:lnSpc>
                <a:spcPct val="90000"/>
              </a:lnSpc>
              <a:spcBef>
                <a:spcPts val="500"/>
              </a:spcBef>
              <a:buFont typeface="Segoe UI" panose="020B0502040204020203" pitchFamily="34" charset="0"/>
              <a:buChar char="-"/>
              <a:defRPr sz="1800" kern="1200">
                <a:solidFill>
                  <a:schemeClr val="tx1"/>
                </a:solidFill>
                <a:latin typeface="+mn-lt"/>
                <a:ea typeface="+mn-ea"/>
                <a:cs typeface="+mn-cs"/>
              </a:defRPr>
            </a:lvl3pPr>
            <a:lvl4pPr marL="658813" indent="-231775" algn="l" defTabSz="914400" rtl="0" eaLnBrk="1" latinLnBrk="0" hangingPunct="1">
              <a:lnSpc>
                <a:spcPct val="90000"/>
              </a:lnSpc>
              <a:spcBef>
                <a:spcPts val="500"/>
              </a:spcBef>
              <a:buFont typeface="Segoe UI" panose="020B0502040204020203" pitchFamily="34" charset="0"/>
              <a:buChar char="-"/>
              <a:defRPr sz="1600" kern="1200">
                <a:solidFill>
                  <a:schemeClr val="tx1"/>
                </a:solidFill>
                <a:latin typeface="+mn-lt"/>
                <a:ea typeface="+mn-ea"/>
                <a:cs typeface="+mn-cs"/>
              </a:defRPr>
            </a:lvl4pPr>
            <a:lvl5pPr marL="658813" indent="-231775" algn="l" defTabSz="914400" rtl="0" eaLnBrk="1" latinLnBrk="0" hangingPunct="1">
              <a:lnSpc>
                <a:spcPct val="90000"/>
              </a:lnSpc>
              <a:spcBef>
                <a:spcPts val="500"/>
              </a:spcBef>
              <a:buFont typeface="Segoe UI" panose="020B0502040204020203"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endParaRPr lang="nl-NL" dirty="0"/>
          </a:p>
          <a:p>
            <a:pPr algn="r"/>
            <a:endParaRPr lang="nl-NL" dirty="0" smtClean="0"/>
          </a:p>
          <a:p>
            <a:pPr algn="r"/>
            <a:r>
              <a:rPr lang="nl-NL" dirty="0" smtClean="0"/>
              <a:t>Resultaat deelfietsdata dashboard</a:t>
            </a:r>
          </a:p>
          <a:p>
            <a:pPr algn="r"/>
            <a:r>
              <a:rPr lang="nl-NL" dirty="0" smtClean="0"/>
              <a:t>Ambitie: In vergunningen beleid voor sturing concessie, op weg naar Maas</a:t>
            </a:r>
          </a:p>
          <a:p>
            <a:pPr algn="r"/>
            <a:endParaRPr lang="nl-NL" dirty="0"/>
          </a:p>
        </p:txBody>
      </p:sp>
      <p:grpSp>
        <p:nvGrpSpPr>
          <p:cNvPr id="11" name="Groep 10"/>
          <p:cNvGrpSpPr/>
          <p:nvPr/>
        </p:nvGrpSpPr>
        <p:grpSpPr>
          <a:xfrm>
            <a:off x="1005332" y="2427599"/>
            <a:ext cx="1323770" cy="1521575"/>
            <a:chOff x="2799214" y="3849271"/>
            <a:chExt cx="1323770" cy="1521575"/>
          </a:xfrm>
        </p:grpSpPr>
        <p:sp>
          <p:nvSpPr>
            <p:cNvPr id="12" name="Zeshoek 11"/>
            <p:cNvSpPr/>
            <p:nvPr/>
          </p:nvSpPr>
          <p:spPr>
            <a:xfrm rot="5400000">
              <a:off x="2700311" y="3948174"/>
              <a:ext cx="1521575" cy="1323770"/>
            </a:xfrm>
            <a:prstGeom prst="hexagon">
              <a:avLst>
                <a:gd name="adj" fmla="val 25000"/>
                <a:gd name="vf" fmla="val 115470"/>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13" name="Zeshoek 4"/>
            <p:cNvSpPr txBox="1"/>
            <p:nvPr/>
          </p:nvSpPr>
          <p:spPr>
            <a:xfrm>
              <a:off x="3005500" y="4086384"/>
              <a:ext cx="911196" cy="10473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nl-NL" sz="1100" kern="1200" dirty="0" smtClean="0"/>
                <a:t>Stallen</a:t>
              </a:r>
              <a:endParaRPr lang="nl-NL" sz="1100" kern="1200" dirty="0"/>
            </a:p>
          </p:txBody>
        </p:sp>
      </p:grpSp>
      <p:grpSp>
        <p:nvGrpSpPr>
          <p:cNvPr id="14" name="Groep 13"/>
          <p:cNvGrpSpPr/>
          <p:nvPr/>
        </p:nvGrpSpPr>
        <p:grpSpPr>
          <a:xfrm>
            <a:off x="4647709" y="2387976"/>
            <a:ext cx="1323770" cy="1521575"/>
            <a:chOff x="4241343" y="3876781"/>
            <a:chExt cx="1323770" cy="1521575"/>
          </a:xfrm>
        </p:grpSpPr>
        <p:sp>
          <p:nvSpPr>
            <p:cNvPr id="15" name="Zeshoek 14"/>
            <p:cNvSpPr/>
            <p:nvPr/>
          </p:nvSpPr>
          <p:spPr>
            <a:xfrm rot="5400000">
              <a:off x="4142440" y="3975684"/>
              <a:ext cx="1521575" cy="1323770"/>
            </a:xfrm>
            <a:prstGeom prst="hexagon">
              <a:avLst>
                <a:gd name="adj" fmla="val 25000"/>
                <a:gd name="vf" fmla="val 115470"/>
              </a:avLst>
            </a:pr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sp>
        <p:sp>
          <p:nvSpPr>
            <p:cNvPr id="16" name="Zeshoek 4"/>
            <p:cNvSpPr txBox="1"/>
            <p:nvPr/>
          </p:nvSpPr>
          <p:spPr>
            <a:xfrm>
              <a:off x="4447629" y="4113894"/>
              <a:ext cx="911196" cy="10473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nl-NL" sz="1300" kern="1200" dirty="0" smtClean="0"/>
                <a:t>Deelfietsen</a:t>
              </a:r>
              <a:endParaRPr lang="nl-NL" sz="1300" kern="1200" dirty="0"/>
            </a:p>
          </p:txBody>
        </p:sp>
      </p:grpSp>
    </p:spTree>
    <p:extLst>
      <p:ext uri="{BB962C8B-B14F-4D97-AF65-F5344CB8AC3E}">
        <p14:creationId xmlns:p14="http://schemas.microsoft.com/office/powerpoint/2010/main" val="21512335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Afbeelding 3" descr="image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487" y="786287"/>
            <a:ext cx="7524750" cy="564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sz="quarter" idx="13"/>
          </p:nvPr>
        </p:nvSpPr>
        <p:spPr/>
        <p:txBody>
          <a:bodyPr/>
          <a:lstStyle/>
          <a:p>
            <a:endParaRPr lang="nl-NL"/>
          </a:p>
        </p:txBody>
      </p:sp>
      <p:sp>
        <p:nvSpPr>
          <p:cNvPr id="4" name="Tijdelijke aanduiding voor inhoud 3"/>
          <p:cNvSpPr>
            <a:spLocks noGrp="1"/>
          </p:cNvSpPr>
          <p:nvPr>
            <p:ph sz="quarter" idx="14"/>
          </p:nvPr>
        </p:nvSpPr>
        <p:spPr/>
        <p:txBody>
          <a:bodyPr/>
          <a:lstStyle/>
          <a:p>
            <a:endParaRPr lang="nl-NL"/>
          </a:p>
        </p:txBody>
      </p:sp>
      <p:sp>
        <p:nvSpPr>
          <p:cNvPr id="5" name="Tekstvak 4"/>
          <p:cNvSpPr txBox="1"/>
          <p:nvPr/>
        </p:nvSpPr>
        <p:spPr>
          <a:xfrm>
            <a:off x="3779912" y="620688"/>
            <a:ext cx="3143809" cy="369332"/>
          </a:xfrm>
          <a:prstGeom prst="rect">
            <a:avLst/>
          </a:prstGeom>
          <a:noFill/>
        </p:spPr>
        <p:txBody>
          <a:bodyPr wrap="none" rtlCol="0">
            <a:spAutoFit/>
          </a:bodyPr>
          <a:lstStyle/>
          <a:p>
            <a:r>
              <a:rPr lang="nl-NL" dirty="0" smtClean="0"/>
              <a:t>Deelfietsdashboard: Ritten</a:t>
            </a:r>
            <a:endParaRPr lang="nl-NL" dirty="0"/>
          </a:p>
        </p:txBody>
      </p:sp>
    </p:spTree>
    <p:extLst>
      <p:ext uri="{BB962C8B-B14F-4D97-AF65-F5344CB8AC3E}">
        <p14:creationId xmlns:p14="http://schemas.microsoft.com/office/powerpoint/2010/main" val="20615916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1. </a:t>
            </a:r>
            <a:r>
              <a:rPr lang="nl-NL" dirty="0" err="1" smtClean="0"/>
              <a:t>Cycling</a:t>
            </a:r>
            <a:r>
              <a:rPr lang="nl-NL" dirty="0" smtClean="0"/>
              <a:t> </a:t>
            </a:r>
            <a:r>
              <a:rPr lang="nl-NL" dirty="0"/>
              <a:t>intelligence</a:t>
            </a:r>
          </a:p>
        </p:txBody>
      </p:sp>
      <p:sp>
        <p:nvSpPr>
          <p:cNvPr id="3" name="Tijdelijke aanduiding voor tekst 2"/>
          <p:cNvSpPr>
            <a:spLocks noGrp="1"/>
          </p:cNvSpPr>
          <p:nvPr>
            <p:ph type="body" sz="quarter" idx="13"/>
          </p:nvPr>
        </p:nvSpPr>
        <p:spPr/>
        <p:txBody>
          <a:bodyPr/>
          <a:lstStyle/>
          <a:p>
            <a:r>
              <a:rPr lang="nl-NL" dirty="0" smtClean="0"/>
              <a:t>Betere beslisinformatie voor bestuurders</a:t>
            </a:r>
            <a:endParaRPr lang="nl-NL" dirty="0"/>
          </a:p>
        </p:txBody>
      </p:sp>
      <p:sp>
        <p:nvSpPr>
          <p:cNvPr id="4" name="Tijdelijke aanduiding voor afbeelding 3"/>
          <p:cNvSpPr>
            <a:spLocks noGrp="1"/>
          </p:cNvSpPr>
          <p:nvPr>
            <p:ph type="pic" sz="quarter" idx="14"/>
          </p:nvPr>
        </p:nvSpPr>
        <p:spPr/>
      </p:sp>
      <p:grpSp>
        <p:nvGrpSpPr>
          <p:cNvPr id="13" name="Group 3">
            <a:extLst>
              <a:ext uri="{FF2B5EF4-FFF2-40B4-BE49-F238E27FC236}">
                <a16:creationId xmlns:a16="http://schemas.microsoft.com/office/drawing/2014/main" id="{0C44B5C0-9D98-4BBB-A9CF-89E1E30086C4}"/>
              </a:ext>
            </a:extLst>
          </p:cNvPr>
          <p:cNvGrpSpPr/>
          <p:nvPr/>
        </p:nvGrpSpPr>
        <p:grpSpPr>
          <a:xfrm>
            <a:off x="3769041" y="792390"/>
            <a:ext cx="4653097" cy="3177985"/>
            <a:chOff x="-11511" y="2721374"/>
            <a:chExt cx="6204130" cy="4237314"/>
          </a:xfrm>
        </p:grpSpPr>
        <p:grpSp>
          <p:nvGrpSpPr>
            <p:cNvPr id="14" name="Group 1">
              <a:extLst>
                <a:ext uri="{FF2B5EF4-FFF2-40B4-BE49-F238E27FC236}">
                  <a16:creationId xmlns:a16="http://schemas.microsoft.com/office/drawing/2014/main" id="{826427BC-7D12-4B87-8301-A7640ADA513B}"/>
                </a:ext>
              </a:extLst>
            </p:cNvPr>
            <p:cNvGrpSpPr/>
            <p:nvPr/>
          </p:nvGrpSpPr>
          <p:grpSpPr>
            <a:xfrm>
              <a:off x="0" y="2745685"/>
              <a:ext cx="6192619" cy="4213003"/>
              <a:chOff x="1181549" y="5574270"/>
              <a:chExt cx="6692055" cy="4552782"/>
            </a:xfrm>
          </p:grpSpPr>
          <p:pic>
            <p:nvPicPr>
              <p:cNvPr id="16" name="Picture 8">
                <a:extLst>
                  <a:ext uri="{FF2B5EF4-FFF2-40B4-BE49-F238E27FC236}">
                    <a16:creationId xmlns:a16="http://schemas.microsoft.com/office/drawing/2014/main" id="{F50B0A3A-A704-435C-B351-861258CEB1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83826">
                <a:off x="1181549" y="5574270"/>
                <a:ext cx="6692055" cy="4552782"/>
              </a:xfrm>
              <a:prstGeom prst="rect">
                <a:avLst/>
              </a:prstGeom>
              <a:effectLst>
                <a:outerShdw blurRad="50800" dist="101600" dir="13500000" algn="br" rotWithShape="0">
                  <a:schemeClr val="bg1">
                    <a:lumMod val="50000"/>
                    <a:alpha val="40000"/>
                  </a:schemeClr>
                </a:outerShdw>
              </a:effectLst>
            </p:spPr>
          </p:pic>
          <p:pic>
            <p:nvPicPr>
              <p:cNvPr id="17" name="Picture 2" descr="7815741D02C7BC4CA3B17D2CA96F9C01@gelderland">
                <a:extLst>
                  <a:ext uri="{FF2B5EF4-FFF2-40B4-BE49-F238E27FC236}">
                    <a16:creationId xmlns:a16="http://schemas.microsoft.com/office/drawing/2014/main" id="{1B638F1E-4D97-4D6E-9389-3800AE18749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279" b="4087"/>
              <a:stretch/>
            </p:blipFill>
            <p:spPr bwMode="auto">
              <a:xfrm rot="183826">
                <a:off x="1538939" y="5974636"/>
                <a:ext cx="5982518" cy="3781587"/>
              </a:xfrm>
              <a:prstGeom prst="rect">
                <a:avLst/>
              </a:prstGeom>
              <a:noFill/>
              <a:ln w="31750">
                <a:noFill/>
                <a:miter lim="800000"/>
                <a:headEnd/>
                <a:tailEnd/>
              </a:ln>
              <a:extLst>
                <a:ext uri="{909E8E84-426E-40DD-AFC4-6F175D3DCCD1}">
                  <a14:hiddenFill xmlns:a14="http://schemas.microsoft.com/office/drawing/2010/main">
                    <a:solidFill>
                      <a:srgbClr val="FFFFFF"/>
                    </a:solidFill>
                  </a14:hiddenFill>
                </a:ext>
              </a:extLst>
            </p:spPr>
          </p:pic>
        </p:grpSp>
        <p:sp>
          <p:nvSpPr>
            <p:cNvPr id="15" name="TextBox 2">
              <a:extLst>
                <a:ext uri="{FF2B5EF4-FFF2-40B4-BE49-F238E27FC236}">
                  <a16:creationId xmlns:a16="http://schemas.microsoft.com/office/drawing/2014/main" id="{87FAB8AB-791B-428E-A55A-47328927D9AC}"/>
                </a:ext>
              </a:extLst>
            </p:cNvPr>
            <p:cNvSpPr txBox="1"/>
            <p:nvPr/>
          </p:nvSpPr>
          <p:spPr>
            <a:xfrm rot="162496">
              <a:off x="-11511" y="2721374"/>
              <a:ext cx="5474148" cy="400109"/>
            </a:xfrm>
            <a:prstGeom prst="rect">
              <a:avLst/>
            </a:prstGeom>
            <a:noFill/>
          </p:spPr>
          <p:txBody>
            <a:bodyPr wrap="none" rtlCol="0">
              <a:spAutoFit/>
            </a:bodyPr>
            <a:lstStyle/>
            <a:p>
              <a:r>
                <a:rPr lang="en-US" sz="1350" dirty="0">
                  <a:solidFill>
                    <a:schemeClr val="bg1"/>
                  </a:solidFill>
                </a:rPr>
                <a:t>Cycle Highway monitoring success Gelderland</a:t>
              </a:r>
              <a:endParaRPr lang="nl-NL" sz="1350" dirty="0">
                <a:solidFill>
                  <a:schemeClr val="bg1"/>
                </a:solidFill>
              </a:endParaRPr>
            </a:p>
          </p:txBody>
        </p:sp>
      </p:grpSp>
    </p:spTree>
    <p:extLst>
      <p:ext uri="{BB962C8B-B14F-4D97-AF65-F5344CB8AC3E}">
        <p14:creationId xmlns:p14="http://schemas.microsoft.com/office/powerpoint/2010/main" val="2002283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100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0261" y="2675944"/>
            <a:ext cx="4401741" cy="753059"/>
          </a:xfrm>
        </p:spPr>
        <p:txBody>
          <a:bodyPr/>
          <a:lstStyle/>
          <a:p>
            <a:r>
              <a:rPr lang="nl-NL" dirty="0" smtClean="0"/>
              <a:t>2. Real Time</a:t>
            </a:r>
            <a:endParaRPr lang="nl-NL" dirty="0"/>
          </a:p>
        </p:txBody>
      </p:sp>
      <p:sp>
        <p:nvSpPr>
          <p:cNvPr id="3" name="Tijdelijke aanduiding voor tekst 2"/>
          <p:cNvSpPr>
            <a:spLocks noGrp="1"/>
          </p:cNvSpPr>
          <p:nvPr>
            <p:ph type="body" sz="quarter" idx="13"/>
          </p:nvPr>
        </p:nvSpPr>
        <p:spPr>
          <a:xfrm>
            <a:off x="175343" y="3558484"/>
            <a:ext cx="4396659" cy="957725"/>
          </a:xfrm>
        </p:spPr>
        <p:txBody>
          <a:bodyPr/>
          <a:lstStyle/>
          <a:p>
            <a:r>
              <a:rPr lang="nl-NL" dirty="0" smtClean="0"/>
              <a:t>Nieuwe Diensten voor </a:t>
            </a:r>
          </a:p>
          <a:p>
            <a:r>
              <a:rPr lang="nl-NL" dirty="0" smtClean="0"/>
              <a:t>Fietsers</a:t>
            </a:r>
          </a:p>
          <a:p>
            <a:endParaRPr lang="nl-NL" dirty="0"/>
          </a:p>
          <a:p>
            <a:r>
              <a:rPr lang="nl-NL" dirty="0" smtClean="0"/>
              <a:t>Maas - Deelfietsen</a:t>
            </a:r>
          </a:p>
          <a:p>
            <a:r>
              <a:rPr lang="nl-NL" dirty="0" err="1" smtClean="0"/>
              <a:t>iVri’s</a:t>
            </a:r>
            <a:r>
              <a:rPr lang="nl-NL" dirty="0"/>
              <a:t> </a:t>
            </a:r>
            <a:r>
              <a:rPr lang="nl-NL" dirty="0" smtClean="0"/>
              <a:t>– </a:t>
            </a:r>
            <a:r>
              <a:rPr lang="nl-NL" dirty="0" err="1" smtClean="0"/>
              <a:t>Talking</a:t>
            </a:r>
            <a:r>
              <a:rPr lang="nl-NL" dirty="0" smtClean="0"/>
              <a:t> Traffic</a:t>
            </a:r>
          </a:p>
          <a:p>
            <a:r>
              <a:rPr lang="nl-NL" dirty="0" smtClean="0"/>
              <a:t>Parkeren - Verwijzing</a:t>
            </a:r>
          </a:p>
          <a:p>
            <a:endParaRPr lang="nl-NL" dirty="0"/>
          </a:p>
          <a:p>
            <a:endParaRPr lang="nl-NL" dirty="0"/>
          </a:p>
        </p:txBody>
      </p:sp>
      <p:pic>
        <p:nvPicPr>
          <p:cNvPr id="11" name="Picture 2" descr="Talkingbikes">
            <a:extLst>
              <a:ext uri="{FF2B5EF4-FFF2-40B4-BE49-F238E27FC236}">
                <a16:creationId xmlns:a16="http://schemas.microsoft.com/office/drawing/2014/main" id="{933BE8F5-183B-4689-A872-37501B954F44}"/>
              </a:ext>
            </a:extLst>
          </p:cNvPr>
          <p:cNvPicPr>
            <a:picLocks noGrp="1" noChangeAspect="1" noChangeArrowheads="1"/>
          </p:cNvPicPr>
          <p:nvPr>
            <p:ph type="pic" sz="quarter" idx="14"/>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22886" r="22886"/>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865362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0261" y="2177346"/>
            <a:ext cx="4401741" cy="1251657"/>
          </a:xfrm>
        </p:spPr>
        <p:txBody>
          <a:bodyPr/>
          <a:lstStyle/>
          <a:p>
            <a:r>
              <a:rPr lang="nl-NL" dirty="0"/>
              <a:t>3</a:t>
            </a:r>
            <a:r>
              <a:rPr lang="nl-NL" dirty="0" smtClean="0"/>
              <a:t>. Standaardisatie</a:t>
            </a:r>
            <a:endParaRPr lang="nl-NL" dirty="0"/>
          </a:p>
        </p:txBody>
      </p:sp>
      <p:sp>
        <p:nvSpPr>
          <p:cNvPr id="3" name="Tijdelijke aanduiding voor tekst 2"/>
          <p:cNvSpPr>
            <a:spLocks noGrp="1"/>
          </p:cNvSpPr>
          <p:nvPr>
            <p:ph type="body" sz="quarter" idx="13"/>
          </p:nvPr>
        </p:nvSpPr>
        <p:spPr>
          <a:xfrm>
            <a:off x="175343" y="3558484"/>
            <a:ext cx="4396659" cy="957725"/>
          </a:xfrm>
        </p:spPr>
        <p:txBody>
          <a:bodyPr/>
          <a:lstStyle/>
          <a:p>
            <a:pPr marL="457200" indent="-457200">
              <a:buFont typeface="Arial" panose="020B0604020202020204" pitchFamily="34" charset="0"/>
              <a:buChar char="•"/>
            </a:pPr>
            <a:r>
              <a:rPr lang="nl-NL" dirty="0" smtClean="0"/>
              <a:t>Dataplatform</a:t>
            </a:r>
          </a:p>
          <a:p>
            <a:pPr marL="457200" indent="-457200">
              <a:buFont typeface="Arial" panose="020B0604020202020204" pitchFamily="34" charset="0"/>
              <a:buChar char="•"/>
            </a:pPr>
            <a:r>
              <a:rPr lang="nl-NL" dirty="0" smtClean="0"/>
              <a:t>(</a:t>
            </a:r>
            <a:r>
              <a:rPr lang="nl-NL" dirty="0" err="1" smtClean="0"/>
              <a:t>Mogin</a:t>
            </a:r>
            <a:r>
              <a:rPr lang="nl-NL" dirty="0" smtClean="0"/>
              <a:t>) werkgroep</a:t>
            </a:r>
          </a:p>
          <a:p>
            <a:pPr marL="457200" indent="-457200">
              <a:buFont typeface="Arial" panose="020B0604020202020204" pitchFamily="34" charset="0"/>
              <a:buChar char="•"/>
            </a:pPr>
            <a:r>
              <a:rPr lang="nl-NL" dirty="0" smtClean="0"/>
              <a:t>Interoperabiliteit</a:t>
            </a:r>
          </a:p>
          <a:p>
            <a:pPr marL="457200" indent="-457200">
              <a:buFont typeface="Arial" panose="020B0604020202020204" pitchFamily="34" charset="0"/>
              <a:buChar char="•"/>
            </a:pPr>
            <a:endParaRPr lang="nl-NL" dirty="0" smtClean="0"/>
          </a:p>
          <a:p>
            <a:endParaRPr lang="nl-NL" dirty="0"/>
          </a:p>
        </p:txBody>
      </p:sp>
      <p:pic>
        <p:nvPicPr>
          <p:cNvPr id="6" name="Tijdelijke aanduiding voor afbeelding 5"/>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t="-6351" b="3099"/>
          <a:stretch/>
        </p:blipFill>
        <p:spPr>
          <a:xfrm>
            <a:off x="4572002" y="296865"/>
            <a:ext cx="4401741" cy="6264275"/>
          </a:xfrm>
        </p:spPr>
      </p:pic>
    </p:spTree>
    <p:extLst>
      <p:ext uri="{BB962C8B-B14F-4D97-AF65-F5344CB8AC3E}">
        <p14:creationId xmlns:p14="http://schemas.microsoft.com/office/powerpoint/2010/main" val="236725630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6213" y="3401294"/>
            <a:ext cx="4401741" cy="753059"/>
          </a:xfrm>
        </p:spPr>
        <p:txBody>
          <a:bodyPr/>
          <a:lstStyle/>
          <a:p>
            <a:r>
              <a:rPr lang="nl-NL" dirty="0" smtClean="0"/>
              <a:t>Strategie</a:t>
            </a:r>
            <a:endParaRPr lang="nl-NL" dirty="0"/>
          </a:p>
        </p:txBody>
      </p:sp>
      <p:sp>
        <p:nvSpPr>
          <p:cNvPr id="3" name="Tijdelijke aanduiding voor tekst 2"/>
          <p:cNvSpPr>
            <a:spLocks noGrp="1"/>
          </p:cNvSpPr>
          <p:nvPr>
            <p:ph type="body" sz="quarter" idx="13"/>
          </p:nvPr>
        </p:nvSpPr>
        <p:spPr/>
        <p:txBody>
          <a:bodyPr/>
          <a:lstStyle/>
          <a:p>
            <a:endParaRPr lang="nl-NL" dirty="0"/>
          </a:p>
        </p:txBody>
      </p:sp>
      <p:pic>
        <p:nvPicPr>
          <p:cNvPr id="5" name="Tijdelijke aanduiding voor afbeelding 4"/>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35360" r="35360"/>
          <a:stretch>
            <a:fillRect/>
          </a:stretch>
        </p:blipFill>
        <p:spPr/>
      </p:pic>
    </p:spTree>
    <p:extLst>
      <p:ext uri="{BB962C8B-B14F-4D97-AF65-F5344CB8AC3E}">
        <p14:creationId xmlns:p14="http://schemas.microsoft.com/office/powerpoint/2010/main" val="121606615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tekst 2"/>
          <p:cNvSpPr>
            <a:spLocks noGrp="1"/>
          </p:cNvSpPr>
          <p:nvPr>
            <p:ph type="body" sz="quarter" idx="10"/>
          </p:nvPr>
        </p:nvSpPr>
        <p:spPr/>
        <p:txBody>
          <a:bodyPr/>
          <a:lstStyle/>
          <a:p>
            <a:endParaRPr lang="nl-NL"/>
          </a:p>
        </p:txBody>
      </p:sp>
      <p:graphicFrame>
        <p:nvGraphicFramePr>
          <p:cNvPr id="5" name="Tabel 4"/>
          <p:cNvGraphicFramePr>
            <a:graphicFrameLocks noGrp="1"/>
          </p:cNvGraphicFramePr>
          <p:nvPr>
            <p:extLst>
              <p:ext uri="{D42A27DB-BD31-4B8C-83A1-F6EECF244321}">
                <p14:modId xmlns:p14="http://schemas.microsoft.com/office/powerpoint/2010/main" val="1132342178"/>
              </p:ext>
            </p:extLst>
          </p:nvPr>
        </p:nvGraphicFramePr>
        <p:xfrm>
          <a:off x="858979" y="341745"/>
          <a:ext cx="7564584" cy="6365664"/>
        </p:xfrm>
        <a:graphic>
          <a:graphicData uri="http://schemas.openxmlformats.org/drawingml/2006/table">
            <a:tbl>
              <a:tblPr firstRow="1" bandRow="1">
                <a:tableStyleId>{5C22544A-7EE6-4342-B048-85BDC9FD1C3A}</a:tableStyleId>
              </a:tblPr>
              <a:tblGrid>
                <a:gridCol w="2521528">
                  <a:extLst>
                    <a:ext uri="{9D8B030D-6E8A-4147-A177-3AD203B41FA5}">
                      <a16:colId xmlns:a16="http://schemas.microsoft.com/office/drawing/2014/main" val="2917899297"/>
                    </a:ext>
                  </a:extLst>
                </a:gridCol>
                <a:gridCol w="2521528">
                  <a:extLst>
                    <a:ext uri="{9D8B030D-6E8A-4147-A177-3AD203B41FA5}">
                      <a16:colId xmlns:a16="http://schemas.microsoft.com/office/drawing/2014/main" val="3451705021"/>
                    </a:ext>
                  </a:extLst>
                </a:gridCol>
                <a:gridCol w="2521528">
                  <a:extLst>
                    <a:ext uri="{9D8B030D-6E8A-4147-A177-3AD203B41FA5}">
                      <a16:colId xmlns:a16="http://schemas.microsoft.com/office/drawing/2014/main" val="907562295"/>
                    </a:ext>
                  </a:extLst>
                </a:gridCol>
              </a:tblGrid>
              <a:tr h="664704">
                <a:tc>
                  <a:txBody>
                    <a:bodyPr/>
                    <a:lstStyle/>
                    <a:p>
                      <a:r>
                        <a:rPr lang="nl-NL" dirty="0" smtClean="0"/>
                        <a:t>Onderwerp</a:t>
                      </a:r>
                      <a:endParaRPr lang="nl-NL" dirty="0"/>
                    </a:p>
                  </a:txBody>
                  <a:tcPr/>
                </a:tc>
                <a:tc>
                  <a:txBody>
                    <a:bodyPr/>
                    <a:lstStyle/>
                    <a:p>
                      <a:r>
                        <a:rPr lang="nl-NL" dirty="0" smtClean="0"/>
                        <a:t>Strategie</a:t>
                      </a:r>
                      <a:endParaRPr lang="nl-NL" dirty="0"/>
                    </a:p>
                  </a:txBody>
                  <a:tcPr/>
                </a:tc>
                <a:tc>
                  <a:txBody>
                    <a:bodyPr/>
                    <a:lstStyle/>
                    <a:p>
                      <a:r>
                        <a:rPr lang="nl-NL" dirty="0" smtClean="0"/>
                        <a:t>Volgende Stap</a:t>
                      </a:r>
                      <a:endParaRPr lang="nl-NL" dirty="0"/>
                    </a:p>
                  </a:txBody>
                  <a:tcPr/>
                </a:tc>
                <a:extLst>
                  <a:ext uri="{0D108BD9-81ED-4DB2-BD59-A6C34878D82A}">
                    <a16:rowId xmlns:a16="http://schemas.microsoft.com/office/drawing/2014/main" val="3795804246"/>
                  </a:ext>
                </a:extLst>
              </a:tr>
              <a:tr h="664704">
                <a:tc>
                  <a:txBody>
                    <a:bodyPr/>
                    <a:lstStyle/>
                    <a:p>
                      <a:r>
                        <a:rPr lang="nl-NL" dirty="0" err="1" smtClean="0"/>
                        <a:t>Floating</a:t>
                      </a:r>
                      <a:r>
                        <a:rPr lang="nl-NL" baseline="0" dirty="0" smtClean="0"/>
                        <a:t> Data</a:t>
                      </a:r>
                      <a:endParaRPr lang="nl-NL" dirty="0"/>
                    </a:p>
                  </a:txBody>
                  <a:tcPr/>
                </a:tc>
                <a:tc>
                  <a:txBody>
                    <a:bodyPr/>
                    <a:lstStyle/>
                    <a:p>
                      <a:r>
                        <a:rPr lang="nl-NL" dirty="0" smtClean="0"/>
                        <a:t>Centrale</a:t>
                      </a:r>
                      <a:r>
                        <a:rPr lang="nl-NL" baseline="0" dirty="0" smtClean="0"/>
                        <a:t> aankoop, Standaardisatie</a:t>
                      </a:r>
                      <a:endParaRPr lang="nl-NL" dirty="0"/>
                    </a:p>
                  </a:txBody>
                  <a:tcPr/>
                </a:tc>
                <a:tc>
                  <a:txBody>
                    <a:bodyPr/>
                    <a:lstStyle/>
                    <a:p>
                      <a:r>
                        <a:rPr lang="nl-NL" dirty="0" smtClean="0"/>
                        <a:t>NDW</a:t>
                      </a:r>
                      <a:endParaRPr lang="nl-NL" dirty="0"/>
                    </a:p>
                  </a:txBody>
                  <a:tcPr/>
                </a:tc>
                <a:extLst>
                  <a:ext uri="{0D108BD9-81ED-4DB2-BD59-A6C34878D82A}">
                    <a16:rowId xmlns:a16="http://schemas.microsoft.com/office/drawing/2014/main" val="2149516064"/>
                  </a:ext>
                </a:extLst>
              </a:tr>
              <a:tr h="664704">
                <a:tc>
                  <a:txBody>
                    <a:bodyPr/>
                    <a:lstStyle/>
                    <a:p>
                      <a:r>
                        <a:rPr lang="nl-NL" dirty="0" err="1" smtClean="0"/>
                        <a:t>Lusdata</a:t>
                      </a:r>
                      <a:endParaRPr lang="nl-NL" dirty="0"/>
                    </a:p>
                  </a:txBody>
                  <a:tcPr/>
                </a:tc>
                <a:tc>
                  <a:txBody>
                    <a:bodyPr/>
                    <a:lstStyle/>
                    <a:p>
                      <a:r>
                        <a:rPr lang="nl-NL" dirty="0" smtClean="0"/>
                        <a:t>Standaardisatie</a:t>
                      </a:r>
                      <a:endParaRPr lang="nl-NL" dirty="0"/>
                    </a:p>
                  </a:txBody>
                  <a:tcPr/>
                </a:tc>
                <a:tc>
                  <a:txBody>
                    <a:bodyPr/>
                    <a:lstStyle/>
                    <a:p>
                      <a:r>
                        <a:rPr lang="nl-NL" dirty="0" smtClean="0"/>
                        <a:t>NDW</a:t>
                      </a:r>
                      <a:endParaRPr lang="nl-NL" dirty="0"/>
                    </a:p>
                  </a:txBody>
                  <a:tcPr/>
                </a:tc>
                <a:extLst>
                  <a:ext uri="{0D108BD9-81ED-4DB2-BD59-A6C34878D82A}">
                    <a16:rowId xmlns:a16="http://schemas.microsoft.com/office/drawing/2014/main" val="9719644"/>
                  </a:ext>
                </a:extLst>
              </a:tr>
              <a:tr h="935072">
                <a:tc>
                  <a:txBody>
                    <a:bodyPr/>
                    <a:lstStyle/>
                    <a:p>
                      <a:r>
                        <a:rPr lang="nl-NL" dirty="0" smtClean="0"/>
                        <a:t>Parkeren</a:t>
                      </a:r>
                      <a:endParaRPr lang="nl-NL" dirty="0"/>
                    </a:p>
                  </a:txBody>
                  <a:tcPr/>
                </a:tc>
                <a:tc>
                  <a:txBody>
                    <a:bodyPr/>
                    <a:lstStyle/>
                    <a:p>
                      <a:r>
                        <a:rPr lang="nl-NL" dirty="0" smtClean="0"/>
                        <a:t>NU: Uitproberen en aanhaken Straks: Integraal Onderdeel Maas</a:t>
                      </a:r>
                      <a:endParaRPr lang="nl-NL" dirty="0"/>
                    </a:p>
                  </a:txBody>
                  <a:tcPr/>
                </a:tc>
                <a:tc>
                  <a:txBody>
                    <a:bodyPr/>
                    <a:lstStyle/>
                    <a:p>
                      <a:r>
                        <a:rPr lang="nl-NL" dirty="0" smtClean="0"/>
                        <a:t>CROW </a:t>
                      </a:r>
                      <a:endParaRPr lang="nl-NL" dirty="0"/>
                    </a:p>
                  </a:txBody>
                  <a:tcPr/>
                </a:tc>
                <a:extLst>
                  <a:ext uri="{0D108BD9-81ED-4DB2-BD59-A6C34878D82A}">
                    <a16:rowId xmlns:a16="http://schemas.microsoft.com/office/drawing/2014/main" val="298109021"/>
                  </a:ext>
                </a:extLst>
              </a:tr>
              <a:tr h="664704">
                <a:tc>
                  <a:txBody>
                    <a:bodyPr/>
                    <a:lstStyle/>
                    <a:p>
                      <a:r>
                        <a:rPr lang="nl-NL" dirty="0" err="1" smtClean="0"/>
                        <a:t>RealTime</a:t>
                      </a:r>
                      <a:endParaRPr lang="nl-NL" dirty="0"/>
                    </a:p>
                  </a:txBody>
                  <a:tcPr/>
                </a:tc>
                <a:tc>
                  <a:txBody>
                    <a:bodyPr/>
                    <a:lstStyle/>
                    <a:p>
                      <a:r>
                        <a:rPr lang="nl-NL" dirty="0" smtClean="0"/>
                        <a:t>Platform vergroten</a:t>
                      </a:r>
                      <a:endParaRPr lang="nl-NL" dirty="0"/>
                    </a:p>
                  </a:txBody>
                  <a:tcPr/>
                </a:tc>
                <a:tc>
                  <a:txBody>
                    <a:bodyPr/>
                    <a:lstStyle/>
                    <a:p>
                      <a:r>
                        <a:rPr lang="nl-NL" dirty="0" smtClean="0"/>
                        <a:t>I&amp;W</a:t>
                      </a:r>
                      <a:endParaRPr lang="nl-NL" dirty="0"/>
                    </a:p>
                  </a:txBody>
                  <a:tcPr/>
                </a:tc>
                <a:extLst>
                  <a:ext uri="{0D108BD9-81ED-4DB2-BD59-A6C34878D82A}">
                    <a16:rowId xmlns:a16="http://schemas.microsoft.com/office/drawing/2014/main" val="1001099099"/>
                  </a:ext>
                </a:extLst>
              </a:tr>
              <a:tr h="664704">
                <a:tc>
                  <a:txBody>
                    <a:bodyPr/>
                    <a:lstStyle/>
                    <a:p>
                      <a:r>
                        <a:rPr lang="nl-NL" dirty="0" smtClean="0"/>
                        <a:t>Deelfietsen</a:t>
                      </a:r>
                      <a:endParaRPr lang="nl-NL"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smtClean="0"/>
                        <a:t>In concessies. Straks: Integraal Onderdeel Maas</a:t>
                      </a:r>
                    </a:p>
                    <a:p>
                      <a:endParaRPr lang="nl-NL" dirty="0"/>
                    </a:p>
                  </a:txBody>
                  <a:tcPr/>
                </a:tc>
                <a:tc>
                  <a:txBody>
                    <a:bodyPr/>
                    <a:lstStyle/>
                    <a:p>
                      <a:r>
                        <a:rPr lang="nl-NL" dirty="0" smtClean="0"/>
                        <a:t>Gemeenten/CROW</a:t>
                      </a:r>
                      <a:endParaRPr lang="nl-NL" dirty="0"/>
                    </a:p>
                  </a:txBody>
                  <a:tcPr/>
                </a:tc>
                <a:extLst>
                  <a:ext uri="{0D108BD9-81ED-4DB2-BD59-A6C34878D82A}">
                    <a16:rowId xmlns:a16="http://schemas.microsoft.com/office/drawing/2014/main" val="3533102050"/>
                  </a:ext>
                </a:extLst>
              </a:tr>
              <a:tr h="664704">
                <a:tc>
                  <a:txBody>
                    <a:bodyPr/>
                    <a:lstStyle/>
                    <a:p>
                      <a:r>
                        <a:rPr lang="nl-NL" dirty="0" smtClean="0"/>
                        <a:t>Fiets</a:t>
                      </a:r>
                      <a:endParaRPr lang="nl-NL" dirty="0"/>
                    </a:p>
                  </a:txBody>
                  <a:tcPr/>
                </a:tc>
                <a:tc>
                  <a:txBody>
                    <a:bodyPr/>
                    <a:lstStyle/>
                    <a:p>
                      <a:r>
                        <a:rPr lang="nl-NL" dirty="0" smtClean="0"/>
                        <a:t>Centrale Hub</a:t>
                      </a:r>
                      <a:endParaRPr lang="nl-NL" dirty="0"/>
                    </a:p>
                  </a:txBody>
                  <a:tcPr/>
                </a:tc>
                <a:tc>
                  <a:txBody>
                    <a:bodyPr/>
                    <a:lstStyle/>
                    <a:p>
                      <a:r>
                        <a:rPr lang="nl-NL" dirty="0" smtClean="0"/>
                        <a:t>Verzekeraars</a:t>
                      </a:r>
                      <a:endParaRPr lang="nl-NL" dirty="0"/>
                    </a:p>
                  </a:txBody>
                  <a:tcPr/>
                </a:tc>
                <a:extLst>
                  <a:ext uri="{0D108BD9-81ED-4DB2-BD59-A6C34878D82A}">
                    <a16:rowId xmlns:a16="http://schemas.microsoft.com/office/drawing/2014/main" val="2014476462"/>
                  </a:ext>
                </a:extLst>
              </a:tr>
              <a:tr h="664704">
                <a:tc>
                  <a:txBody>
                    <a:bodyPr/>
                    <a:lstStyle/>
                    <a:p>
                      <a:r>
                        <a:rPr lang="nl-NL" dirty="0" smtClean="0"/>
                        <a:t>Ongelukken</a:t>
                      </a:r>
                      <a:endParaRPr lang="nl-NL" dirty="0"/>
                    </a:p>
                  </a:txBody>
                  <a:tcPr/>
                </a:tc>
                <a:tc>
                  <a:txBody>
                    <a:bodyPr/>
                    <a:lstStyle/>
                    <a:p>
                      <a:r>
                        <a:rPr lang="nl-NL" dirty="0" smtClean="0"/>
                        <a:t>Modelleren</a:t>
                      </a:r>
                      <a:endParaRPr lang="nl-NL" dirty="0"/>
                    </a:p>
                  </a:txBody>
                  <a:tcPr/>
                </a:tc>
                <a:tc>
                  <a:txBody>
                    <a:bodyPr/>
                    <a:lstStyle/>
                    <a:p>
                      <a:r>
                        <a:rPr lang="nl-NL" dirty="0" smtClean="0"/>
                        <a:t>I&amp;W</a:t>
                      </a:r>
                      <a:endParaRPr lang="nl-NL" dirty="0"/>
                    </a:p>
                  </a:txBody>
                  <a:tcPr/>
                </a:tc>
                <a:extLst>
                  <a:ext uri="{0D108BD9-81ED-4DB2-BD59-A6C34878D82A}">
                    <a16:rowId xmlns:a16="http://schemas.microsoft.com/office/drawing/2014/main" val="968916877"/>
                  </a:ext>
                </a:extLst>
              </a:tr>
            </a:tbl>
          </a:graphicData>
        </a:graphic>
      </p:graphicFrame>
    </p:spTree>
    <p:extLst>
      <p:ext uri="{BB962C8B-B14F-4D97-AF65-F5344CB8AC3E}">
        <p14:creationId xmlns:p14="http://schemas.microsoft.com/office/powerpoint/2010/main" val="86570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Rol Overheid</a:t>
            </a:r>
            <a:endParaRPr lang="nl-NL" dirty="0"/>
          </a:p>
        </p:txBody>
      </p:sp>
      <p:sp>
        <p:nvSpPr>
          <p:cNvPr id="3" name="Tijdelijke aanduiding voor tekst 2"/>
          <p:cNvSpPr>
            <a:spLocks noGrp="1"/>
          </p:cNvSpPr>
          <p:nvPr>
            <p:ph type="body" sz="quarter" idx="10"/>
          </p:nvPr>
        </p:nvSpPr>
        <p:spPr/>
        <p:txBody>
          <a:bodyPr/>
          <a:lstStyle/>
          <a:p>
            <a:endParaRPr lang="nl-NL"/>
          </a:p>
        </p:txBody>
      </p:sp>
      <p:pic>
        <p:nvPicPr>
          <p:cNvPr id="4" name="Afbeelding 3"/>
          <p:cNvPicPr>
            <a:picLocks noChangeAspect="1"/>
          </p:cNvPicPr>
          <p:nvPr/>
        </p:nvPicPr>
        <p:blipFill>
          <a:blip r:embed="rId2"/>
          <a:stretch>
            <a:fillRect/>
          </a:stretch>
        </p:blipFill>
        <p:spPr>
          <a:xfrm>
            <a:off x="144334" y="2383013"/>
            <a:ext cx="8829139" cy="3483068"/>
          </a:xfrm>
          <a:prstGeom prst="rect">
            <a:avLst/>
          </a:prstGeom>
        </p:spPr>
      </p:pic>
    </p:spTree>
    <p:extLst>
      <p:ext uri="{BB962C8B-B14F-4D97-AF65-F5344CB8AC3E}">
        <p14:creationId xmlns:p14="http://schemas.microsoft.com/office/powerpoint/2010/main" val="22868445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jumping in the air&#10;&#10;Description automatically generated">
            <a:extLst>
              <a:ext uri="{FF2B5EF4-FFF2-40B4-BE49-F238E27FC236}">
                <a16:creationId xmlns:a16="http://schemas.microsoft.com/office/drawing/2014/main" id="{F0F4846F-C7C8-4D9E-9602-BBBDFE9AA09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857250"/>
            <a:ext cx="9144000" cy="5143500"/>
          </a:xfrm>
          <a:prstGeom prst="rect">
            <a:avLst/>
          </a:prstGeom>
        </p:spPr>
      </p:pic>
      <p:grpSp>
        <p:nvGrpSpPr>
          <p:cNvPr id="5" name="Group 4">
            <a:extLst>
              <a:ext uri="{FF2B5EF4-FFF2-40B4-BE49-F238E27FC236}">
                <a16:creationId xmlns:a16="http://schemas.microsoft.com/office/drawing/2014/main" id="{B7AD70C9-79F7-4272-A307-BA6B0903F0C7}"/>
              </a:ext>
            </a:extLst>
          </p:cNvPr>
          <p:cNvGrpSpPr/>
          <p:nvPr/>
        </p:nvGrpSpPr>
        <p:grpSpPr>
          <a:xfrm>
            <a:off x="129438" y="1118840"/>
            <a:ext cx="4850114" cy="3200594"/>
            <a:chOff x="386896" y="372599"/>
            <a:chExt cx="8421074" cy="5768491"/>
          </a:xfrm>
        </p:grpSpPr>
        <p:sp>
          <p:nvSpPr>
            <p:cNvPr id="6" name="Rectangle 5">
              <a:extLst>
                <a:ext uri="{FF2B5EF4-FFF2-40B4-BE49-F238E27FC236}">
                  <a16:creationId xmlns:a16="http://schemas.microsoft.com/office/drawing/2014/main" id="{981C4600-4944-439E-A89E-2DF67CDF00FD}"/>
                </a:ext>
              </a:extLst>
            </p:cNvPr>
            <p:cNvSpPr/>
            <p:nvPr/>
          </p:nvSpPr>
          <p:spPr>
            <a:xfrm>
              <a:off x="386896" y="372599"/>
              <a:ext cx="8421074" cy="5768491"/>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nl-NL" sz="1350">
                <a:solidFill>
                  <a:prstClr val="white"/>
                </a:solidFill>
                <a:latin typeface="Calibri" panose="020F0502020204030204"/>
              </a:endParaRPr>
            </a:p>
          </p:txBody>
        </p:sp>
        <p:sp>
          <p:nvSpPr>
            <p:cNvPr id="7" name="Shape 163">
              <a:extLst>
                <a:ext uri="{FF2B5EF4-FFF2-40B4-BE49-F238E27FC236}">
                  <a16:creationId xmlns:a16="http://schemas.microsoft.com/office/drawing/2014/main" id="{DDBE3774-3F12-4447-AC70-C2446FDBB6CC}"/>
                </a:ext>
              </a:extLst>
            </p:cNvPr>
            <p:cNvSpPr txBox="1">
              <a:spLocks/>
            </p:cNvSpPr>
            <p:nvPr/>
          </p:nvSpPr>
          <p:spPr>
            <a:xfrm>
              <a:off x="965103" y="2965244"/>
              <a:ext cx="7135251" cy="2313119"/>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685800"/>
              <a:r>
                <a:rPr lang="nl-NL" sz="2400" dirty="0" err="1">
                  <a:solidFill>
                    <a:prstClr val="black"/>
                  </a:solidFill>
                  <a:latin typeface="Segoe UI" panose="020B0502040204020203" pitchFamily="34" charset="0"/>
                  <a:cs typeface="Segoe UI" panose="020B0502040204020203" pitchFamily="34" charset="0"/>
                </a:rPr>
                <a:t>Challenges</a:t>
              </a:r>
              <a:endParaRPr lang="nl-NL" sz="2400" dirty="0">
                <a:solidFill>
                  <a:prstClr val="black"/>
                </a:solidFill>
                <a:latin typeface="Segoe UI" panose="020B0502040204020203" pitchFamily="34" charset="0"/>
                <a:cs typeface="Segoe UI" panose="020B0502040204020203" pitchFamily="34" charset="0"/>
              </a:endParaRPr>
            </a:p>
            <a:p>
              <a:pPr algn="l" defTabSz="685800"/>
              <a:endParaRPr lang="en-US" sz="2100" b="1" dirty="0">
                <a:solidFill>
                  <a:prstClr val="black"/>
                </a:solidFill>
                <a:latin typeface="Segoe UI" panose="020B0502040204020203" pitchFamily="34" charset="0"/>
                <a:cs typeface="Segoe UI" panose="020B0502040204020203" pitchFamily="34" charset="0"/>
              </a:endParaRPr>
            </a:p>
            <a:p>
              <a:pPr marL="257175" indent="-257175" algn="l" defTabSz="685800">
                <a:lnSpc>
                  <a:spcPct val="150000"/>
                </a:lnSpc>
                <a:buFont typeface="Arial" panose="020B0604020202020204" pitchFamily="34" charset="0"/>
                <a:buChar char="•"/>
              </a:pPr>
              <a:r>
                <a:rPr lang="nl-NL" sz="1800" dirty="0">
                  <a:solidFill>
                    <a:prstClr val="black"/>
                  </a:solidFill>
                  <a:latin typeface="Segoe UI" panose="020B0502040204020203" pitchFamily="34" charset="0"/>
                  <a:cs typeface="Segoe UI" panose="020B0502040204020203" pitchFamily="34" charset="0"/>
                </a:rPr>
                <a:t>Collection of Data</a:t>
              </a:r>
            </a:p>
            <a:p>
              <a:pPr marL="257175" indent="-257175" algn="l" defTabSz="685800">
                <a:lnSpc>
                  <a:spcPct val="150000"/>
                </a:lnSpc>
                <a:buFont typeface="Arial" panose="020B0604020202020204" pitchFamily="34" charset="0"/>
                <a:buChar char="•"/>
              </a:pPr>
              <a:r>
                <a:rPr lang="nl-NL" sz="1800" dirty="0" err="1">
                  <a:solidFill>
                    <a:prstClr val="black"/>
                  </a:solidFill>
                  <a:latin typeface="Segoe UI" panose="020B0502040204020203" pitchFamily="34" charset="0"/>
                  <a:cs typeface="Segoe UI" panose="020B0502040204020203" pitchFamily="34" charset="0"/>
                </a:rPr>
                <a:t>Organisation</a:t>
              </a:r>
              <a:endParaRPr lang="nl-NL" sz="1800" dirty="0">
                <a:solidFill>
                  <a:prstClr val="black"/>
                </a:solidFill>
                <a:latin typeface="Segoe UI" panose="020B0502040204020203" pitchFamily="34" charset="0"/>
                <a:cs typeface="Segoe UI" panose="020B0502040204020203" pitchFamily="34" charset="0"/>
              </a:endParaRPr>
            </a:p>
            <a:p>
              <a:pPr marL="257175" indent="-257175" algn="l" defTabSz="685800">
                <a:lnSpc>
                  <a:spcPct val="150000"/>
                </a:lnSpc>
                <a:buFont typeface="Arial" panose="020B0604020202020204" pitchFamily="34" charset="0"/>
                <a:buChar char="•"/>
              </a:pPr>
              <a:r>
                <a:rPr lang="nl-NL" sz="1800" dirty="0">
                  <a:solidFill>
                    <a:prstClr val="black"/>
                  </a:solidFill>
                  <a:latin typeface="Segoe UI" panose="020B0502040204020203" pitchFamily="34" charset="0"/>
                  <a:cs typeface="Segoe UI" panose="020B0502040204020203" pitchFamily="34" charset="0"/>
                </a:rPr>
                <a:t>Business Case</a:t>
              </a:r>
            </a:p>
            <a:p>
              <a:pPr marL="257175" indent="-257175" algn="l" defTabSz="685800">
                <a:lnSpc>
                  <a:spcPct val="150000"/>
                </a:lnSpc>
                <a:buFont typeface="Arial" panose="020B0604020202020204" pitchFamily="34" charset="0"/>
                <a:buChar char="•"/>
              </a:pPr>
              <a:r>
                <a:rPr lang="nl-NL" sz="1800" dirty="0">
                  <a:solidFill>
                    <a:prstClr val="black"/>
                  </a:solidFill>
                  <a:latin typeface="Segoe UI" panose="020B0502040204020203" pitchFamily="34" charset="0"/>
                  <a:cs typeface="Segoe UI" panose="020B0502040204020203" pitchFamily="34" charset="0"/>
                </a:rPr>
                <a:t>Nature of </a:t>
              </a:r>
              <a:r>
                <a:rPr lang="nl-NL" sz="1800" dirty="0" err="1">
                  <a:solidFill>
                    <a:prstClr val="black"/>
                  </a:solidFill>
                  <a:latin typeface="Segoe UI" panose="020B0502040204020203" pitchFamily="34" charset="0"/>
                  <a:cs typeface="Segoe UI" panose="020B0502040204020203" pitchFamily="34" charset="0"/>
                </a:rPr>
                <a:t>Bicycles</a:t>
              </a:r>
              <a:r>
                <a:rPr lang="nl-NL" sz="1800" dirty="0">
                  <a:solidFill>
                    <a:prstClr val="black"/>
                  </a:solidFill>
                  <a:latin typeface="Segoe UI" panose="020B0502040204020203" pitchFamily="34" charset="0"/>
                  <a:cs typeface="Segoe UI" panose="020B0502040204020203" pitchFamily="34" charset="0"/>
                </a:rPr>
                <a:t> </a:t>
              </a:r>
              <a:r>
                <a:rPr lang="nl-NL" sz="1800" dirty="0" err="1">
                  <a:solidFill>
                    <a:prstClr val="black"/>
                  </a:solidFill>
                  <a:latin typeface="Segoe UI" panose="020B0502040204020203" pitchFamily="34" charset="0"/>
                  <a:cs typeface="Segoe UI" panose="020B0502040204020203" pitchFamily="34" charset="0"/>
                </a:rPr>
                <a:t>and</a:t>
              </a:r>
              <a:r>
                <a:rPr lang="nl-NL" sz="1800" dirty="0">
                  <a:solidFill>
                    <a:prstClr val="black"/>
                  </a:solidFill>
                  <a:latin typeface="Segoe UI" panose="020B0502040204020203" pitchFamily="34" charset="0"/>
                  <a:cs typeface="Segoe UI" panose="020B0502040204020203" pitchFamily="34" charset="0"/>
                </a:rPr>
                <a:t> </a:t>
              </a:r>
              <a:r>
                <a:rPr lang="nl-NL" sz="1800" dirty="0" err="1">
                  <a:solidFill>
                    <a:prstClr val="black"/>
                  </a:solidFill>
                  <a:latin typeface="Segoe UI" panose="020B0502040204020203" pitchFamily="34" charset="0"/>
                  <a:cs typeface="Segoe UI" panose="020B0502040204020203" pitchFamily="34" charset="0"/>
                </a:rPr>
                <a:t>Cyclists</a:t>
              </a:r>
              <a:endParaRPr lang="en-US" sz="1350" b="1" dirty="0">
                <a:solidFill>
                  <a:prstClr val="black"/>
                </a:solidFill>
                <a:latin typeface="Segoe UI" panose="020B0502040204020203" pitchFamily="34" charset="0"/>
                <a:cs typeface="Segoe UI" panose="020B0502040204020203" pitchFamily="34" charset="0"/>
              </a:endParaRPr>
            </a:p>
          </p:txBody>
        </p:sp>
      </p:grpSp>
      <p:sp>
        <p:nvSpPr>
          <p:cNvPr id="14" name="Rectangle 13">
            <a:extLst>
              <a:ext uri="{FF2B5EF4-FFF2-40B4-BE49-F238E27FC236}">
                <a16:creationId xmlns:a16="http://schemas.microsoft.com/office/drawing/2014/main" id="{AC39A555-55F6-4D9E-93CD-02FC9FDC789C}"/>
              </a:ext>
            </a:extLst>
          </p:cNvPr>
          <p:cNvSpPr/>
          <p:nvPr/>
        </p:nvSpPr>
        <p:spPr>
          <a:xfrm>
            <a:off x="0" y="1118840"/>
            <a:ext cx="126785" cy="3200594"/>
          </a:xfrm>
          <a:prstGeom prst="rect">
            <a:avLst/>
          </a:prstGeom>
          <a:solidFill>
            <a:srgbClr val="EE76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nl-NL" sz="1350">
              <a:solidFill>
                <a:prstClr val="white"/>
              </a:solidFill>
              <a:latin typeface="Calibri" panose="020F0502020204030204"/>
            </a:endParaRPr>
          </a:p>
        </p:txBody>
      </p:sp>
    </p:spTree>
    <p:extLst>
      <p:ext uri="{BB962C8B-B14F-4D97-AF65-F5344CB8AC3E}">
        <p14:creationId xmlns:p14="http://schemas.microsoft.com/office/powerpoint/2010/main" val="196479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Programma</a:t>
            </a:r>
            <a:endParaRPr lang="nl-NL" dirty="0"/>
          </a:p>
        </p:txBody>
      </p:sp>
      <p:sp>
        <p:nvSpPr>
          <p:cNvPr id="3" name="Tijdelijke aanduiding voor tekst 2"/>
          <p:cNvSpPr>
            <a:spLocks noGrp="1"/>
          </p:cNvSpPr>
          <p:nvPr>
            <p:ph type="body" sz="quarter" idx="13"/>
          </p:nvPr>
        </p:nvSpPr>
        <p:spPr/>
        <p:txBody>
          <a:bodyPr/>
          <a:lstStyle/>
          <a:p>
            <a:r>
              <a:rPr lang="nl-NL" dirty="0" err="1" smtClean="0"/>
              <a:t>Kenniscafe</a:t>
            </a:r>
            <a:r>
              <a:rPr lang="nl-NL" dirty="0" smtClean="0"/>
              <a:t> Fietsdata</a:t>
            </a:r>
            <a:endParaRPr lang="nl-NL" dirty="0"/>
          </a:p>
        </p:txBody>
      </p:sp>
      <p:sp>
        <p:nvSpPr>
          <p:cNvPr id="4" name="Tijdelijke aanduiding voor tekst 3"/>
          <p:cNvSpPr>
            <a:spLocks noGrp="1"/>
          </p:cNvSpPr>
          <p:nvPr>
            <p:ph type="body" sz="quarter" idx="17"/>
          </p:nvPr>
        </p:nvSpPr>
        <p:spPr/>
        <p:txBody>
          <a:bodyPr/>
          <a:lstStyle/>
          <a:p>
            <a:endParaRPr lang="nl-NL"/>
          </a:p>
        </p:txBody>
      </p:sp>
      <p:sp>
        <p:nvSpPr>
          <p:cNvPr id="5" name="Tijdelijke aanduiding voor tekst 4"/>
          <p:cNvSpPr>
            <a:spLocks noGrp="1"/>
          </p:cNvSpPr>
          <p:nvPr>
            <p:ph type="body" sz="quarter" idx="18"/>
          </p:nvPr>
        </p:nvSpPr>
        <p:spPr/>
        <p:txBody>
          <a:bodyPr/>
          <a:lstStyle/>
          <a:p>
            <a:endParaRPr lang="nl-NL"/>
          </a:p>
        </p:txBody>
      </p:sp>
      <p:sp>
        <p:nvSpPr>
          <p:cNvPr id="6" name="Tekstvak 5"/>
          <p:cNvSpPr txBox="1"/>
          <p:nvPr/>
        </p:nvSpPr>
        <p:spPr>
          <a:xfrm>
            <a:off x="1104390" y="1353787"/>
            <a:ext cx="6923314" cy="1754326"/>
          </a:xfrm>
          <a:prstGeom prst="rect">
            <a:avLst/>
          </a:prstGeom>
          <a:noFill/>
        </p:spPr>
        <p:txBody>
          <a:bodyPr wrap="square" rtlCol="0">
            <a:spAutoFit/>
          </a:bodyPr>
          <a:lstStyle/>
          <a:p>
            <a:r>
              <a:rPr lang="nl-NL" dirty="0" smtClean="0"/>
              <a:t>13.30 Opening</a:t>
            </a:r>
          </a:p>
          <a:p>
            <a:r>
              <a:rPr lang="nl-NL" dirty="0" smtClean="0"/>
              <a:t>13.35 Rick Lindeman – Overzicht datalandscha0</a:t>
            </a:r>
          </a:p>
          <a:p>
            <a:r>
              <a:rPr lang="nl-NL" dirty="0" smtClean="0"/>
              <a:t>13.50 Els Rijnierse – Dataplatform</a:t>
            </a:r>
          </a:p>
          <a:p>
            <a:r>
              <a:rPr lang="nl-NL" dirty="0" smtClean="0"/>
              <a:t>14.10 Otto van Boggelen – Parkeren en Deelfietsen</a:t>
            </a:r>
          </a:p>
          <a:p>
            <a:r>
              <a:rPr lang="nl-NL" dirty="0" smtClean="0"/>
              <a:t>14.30 </a:t>
            </a:r>
            <a:r>
              <a:rPr lang="nl-NL" dirty="0" err="1" smtClean="0"/>
              <a:t>Kenniscaroussel</a:t>
            </a:r>
            <a:endParaRPr lang="nl-NL" dirty="0" smtClean="0"/>
          </a:p>
          <a:p>
            <a:r>
              <a:rPr lang="nl-NL" dirty="0" smtClean="0"/>
              <a:t>15.00 Afsluiting, virtueel proosten op dataplatform </a:t>
            </a:r>
            <a:endParaRPr lang="nl-NL" dirty="0"/>
          </a:p>
        </p:txBody>
      </p:sp>
    </p:spTree>
    <p:extLst>
      <p:ext uri="{BB962C8B-B14F-4D97-AF65-F5344CB8AC3E}">
        <p14:creationId xmlns:p14="http://schemas.microsoft.com/office/powerpoint/2010/main" val="26967755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nl-NL" dirty="0" smtClean="0"/>
              <a:t>Els Rijnierse</a:t>
            </a:r>
            <a:endParaRPr lang="nl-NL" dirty="0"/>
          </a:p>
        </p:txBody>
      </p:sp>
      <p:sp>
        <p:nvSpPr>
          <p:cNvPr id="8" name="Tijdelijke aanduiding voor tekst 7"/>
          <p:cNvSpPr>
            <a:spLocks noGrp="1"/>
          </p:cNvSpPr>
          <p:nvPr>
            <p:ph type="body" sz="quarter" idx="13"/>
          </p:nvPr>
        </p:nvSpPr>
        <p:spPr/>
        <p:txBody>
          <a:bodyPr/>
          <a:lstStyle/>
          <a:p>
            <a:r>
              <a:rPr lang="nl-NL" dirty="0" smtClean="0"/>
              <a:t>NDW</a:t>
            </a:r>
            <a:endParaRPr lang="nl-NL" dirty="0"/>
          </a:p>
        </p:txBody>
      </p:sp>
    </p:spTree>
    <p:extLst>
      <p:ext uri="{BB962C8B-B14F-4D97-AF65-F5344CB8AC3E}">
        <p14:creationId xmlns:p14="http://schemas.microsoft.com/office/powerpoint/2010/main" val="140114804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nl-NL" dirty="0" smtClean="0"/>
              <a:t>Otto van Boggelen</a:t>
            </a:r>
            <a:endParaRPr lang="nl-NL" dirty="0"/>
          </a:p>
        </p:txBody>
      </p:sp>
      <p:sp>
        <p:nvSpPr>
          <p:cNvPr id="8" name="Tijdelijke aanduiding voor tekst 7"/>
          <p:cNvSpPr>
            <a:spLocks noGrp="1"/>
          </p:cNvSpPr>
          <p:nvPr>
            <p:ph type="body" sz="quarter" idx="13"/>
          </p:nvPr>
        </p:nvSpPr>
        <p:spPr/>
        <p:txBody>
          <a:bodyPr/>
          <a:lstStyle/>
          <a:p>
            <a:r>
              <a:rPr lang="nl-NL" dirty="0" smtClean="0"/>
              <a:t>CROW</a:t>
            </a:r>
            <a:endParaRPr lang="nl-NL" dirty="0"/>
          </a:p>
        </p:txBody>
      </p:sp>
    </p:spTree>
    <p:extLst>
      <p:ext uri="{BB962C8B-B14F-4D97-AF65-F5344CB8AC3E}">
        <p14:creationId xmlns:p14="http://schemas.microsoft.com/office/powerpoint/2010/main" val="243671291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781971" y="1772816"/>
            <a:ext cx="8010000" cy="1368517"/>
          </a:xfrm>
        </p:spPr>
        <p:txBody>
          <a:bodyPr/>
          <a:lstStyle/>
          <a:p>
            <a:r>
              <a:rPr lang="nl-NL" dirty="0" smtClean="0"/>
              <a:t>Data waar je ze niet verwacht</a:t>
            </a:r>
            <a:br>
              <a:rPr lang="nl-NL" dirty="0" smtClean="0"/>
            </a:br>
            <a:r>
              <a:rPr lang="nl-NL" sz="1800" dirty="0" smtClean="0"/>
              <a:t/>
            </a:r>
            <a:br>
              <a:rPr lang="nl-NL" sz="1800" dirty="0" smtClean="0"/>
            </a:br>
            <a:r>
              <a:rPr lang="nl-NL" sz="1800" dirty="0"/>
              <a:t>Ewald </a:t>
            </a:r>
            <a:r>
              <a:rPr lang="nl-NL" sz="1800" dirty="0" smtClean="0"/>
              <a:t>Dijkstra, Onderzoeker </a:t>
            </a:r>
            <a:r>
              <a:rPr lang="nl-NL" sz="1800" dirty="0"/>
              <a:t>Gemeente Amsterdam</a:t>
            </a:r>
          </a:p>
        </p:txBody>
      </p:sp>
      <p:sp>
        <p:nvSpPr>
          <p:cNvPr id="6" name="Tijdelijke aanduiding voor inhoud 5"/>
          <p:cNvSpPr>
            <a:spLocks noGrp="1"/>
          </p:cNvSpPr>
          <p:nvPr>
            <p:ph idx="1"/>
          </p:nvPr>
        </p:nvSpPr>
        <p:spPr>
          <a:xfrm>
            <a:off x="781563" y="3501008"/>
            <a:ext cx="8010000" cy="2653730"/>
          </a:xfrm>
        </p:spPr>
        <p:txBody>
          <a:bodyPr/>
          <a:lstStyle/>
          <a:p>
            <a:pPr marL="0" indent="0">
              <a:buNone/>
            </a:pPr>
            <a:r>
              <a:rPr lang="nl-NL" dirty="0"/>
              <a:t>Het lijkt er op dat ook zonder gebruik van een trackingapp informatie kan worden vergaard over verplaatsingen van fietsers</a:t>
            </a:r>
            <a:r>
              <a:rPr lang="nl-NL" dirty="0" smtClean="0"/>
              <a:t>.</a:t>
            </a:r>
          </a:p>
          <a:p>
            <a:pPr marL="0" indent="0">
              <a:buNone/>
            </a:pPr>
            <a:endParaRPr lang="nl-NL" dirty="0"/>
          </a:p>
          <a:p>
            <a:pPr marL="0" indent="0">
              <a:buNone/>
            </a:pPr>
            <a:r>
              <a:rPr lang="nl-NL" dirty="0" smtClean="0"/>
              <a:t>Mijn zoektocht naar verplaatsingsdata van fietsers (</a:t>
            </a:r>
            <a:r>
              <a:rPr lang="nl-NL" dirty="0" err="1" smtClean="0"/>
              <a:t>floating</a:t>
            </a:r>
            <a:r>
              <a:rPr lang="nl-NL" dirty="0" smtClean="0"/>
              <a:t> bike data) heeft me gebracht bij bedrijven die zich met hele andere dingen bezig houden.</a:t>
            </a:r>
          </a:p>
          <a:p>
            <a:pPr marL="0" indent="0">
              <a:buNone/>
            </a:pPr>
            <a:endParaRPr lang="nl-NL" dirty="0"/>
          </a:p>
        </p:txBody>
      </p:sp>
      <p:sp>
        <p:nvSpPr>
          <p:cNvPr id="4" name="Date Placeholder 3"/>
          <p:cNvSpPr>
            <a:spLocks noGrp="1" noRot="1" noMove="1" noResize="1" noEditPoints="1" noChangeShapeType="1"/>
          </p:cNvSpPr>
          <p:nvPr>
            <p:ph type="dt" sz="half" idx="10"/>
          </p:nvPr>
        </p:nvSpPr>
        <p:spPr bwMode="gray"/>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D53F41-28B3-4EA3-997B-BD463DA5B759}" type="datetime1">
              <a:rPr kumimoji="0" lang="nl-NL" sz="1000" b="0" i="0" u="none" strike="noStrike" kern="1200" cap="none" spc="0" normalizeH="0" baseline="0" noProof="1" smtClean="0">
                <a:ln>
                  <a:noFill/>
                </a:ln>
                <a:solidFill>
                  <a:srgbClr val="BEBEBE"/>
                </a:solidFill>
                <a:effectLst/>
                <a:uLnTx/>
                <a:uFillTx/>
                <a:latin typeface="Corbe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10-4-2020</a:t>
            </a:fld>
            <a:endParaRPr kumimoji="0" lang="nl-NL" sz="1000" b="0" i="0" u="none" strike="noStrike" kern="1200" cap="none" spc="0" normalizeH="0" baseline="0" noProof="1">
              <a:ln>
                <a:noFill/>
              </a:ln>
              <a:solidFill>
                <a:srgbClr val="BEBEBE"/>
              </a:solidFill>
              <a:effectLst/>
              <a:uLnTx/>
              <a:uFillTx/>
              <a:latin typeface="Corbel"/>
              <a:ea typeface="+mn-ea"/>
              <a:cs typeface="+mn-cs"/>
            </a:endParaRPr>
          </a:p>
        </p:txBody>
      </p:sp>
    </p:spTree>
    <p:extLst>
      <p:ext uri="{BB962C8B-B14F-4D97-AF65-F5344CB8AC3E}">
        <p14:creationId xmlns:p14="http://schemas.microsoft.com/office/powerpoint/2010/main" val="30100656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nl-NL" dirty="0" smtClean="0"/>
              <a:t>Rick Lindeman</a:t>
            </a:r>
            <a:endParaRPr lang="nl-NL" dirty="0"/>
          </a:p>
        </p:txBody>
      </p:sp>
      <p:sp>
        <p:nvSpPr>
          <p:cNvPr id="8" name="Tijdelijke aanduiding voor tekst 7"/>
          <p:cNvSpPr>
            <a:spLocks noGrp="1"/>
          </p:cNvSpPr>
          <p:nvPr>
            <p:ph type="body" sz="quarter" idx="13"/>
          </p:nvPr>
        </p:nvSpPr>
        <p:spPr/>
        <p:txBody>
          <a:bodyPr/>
          <a:lstStyle/>
          <a:p>
            <a:r>
              <a:rPr lang="nl-NL" dirty="0" smtClean="0"/>
              <a:t>Wegkapitein Fietsdata</a:t>
            </a:r>
            <a:endParaRPr lang="nl-NL" dirty="0"/>
          </a:p>
        </p:txBody>
      </p:sp>
    </p:spTree>
    <p:extLst>
      <p:ext uri="{BB962C8B-B14F-4D97-AF65-F5344CB8AC3E}">
        <p14:creationId xmlns:p14="http://schemas.microsoft.com/office/powerpoint/2010/main" val="17703449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Het landschaap van data</a:t>
            </a:r>
            <a:endParaRPr lang="nl-NL" dirty="0"/>
          </a:p>
        </p:txBody>
      </p:sp>
      <p:sp>
        <p:nvSpPr>
          <p:cNvPr id="3" name="Tijdelijke aanduiding voor tekst 2"/>
          <p:cNvSpPr>
            <a:spLocks noGrp="1"/>
          </p:cNvSpPr>
          <p:nvPr>
            <p:ph type="body" sz="quarter" idx="10"/>
          </p:nvPr>
        </p:nvSpPr>
        <p:spPr/>
        <p:txBody>
          <a:bodyPr/>
          <a:lstStyle/>
          <a:p>
            <a:r>
              <a:rPr lang="nl-NL" dirty="0" smtClean="0"/>
              <a:t>Historie</a:t>
            </a:r>
          </a:p>
          <a:p>
            <a:r>
              <a:rPr lang="nl-NL" dirty="0" smtClean="0"/>
              <a:t>Waarom?</a:t>
            </a:r>
          </a:p>
          <a:p>
            <a:r>
              <a:rPr lang="nl-NL" dirty="0" smtClean="0"/>
              <a:t>Wat is het?</a:t>
            </a:r>
          </a:p>
          <a:p>
            <a:r>
              <a:rPr lang="nl-NL" dirty="0" smtClean="0"/>
              <a:t>Resultaten</a:t>
            </a:r>
          </a:p>
          <a:p>
            <a:r>
              <a:rPr lang="nl-NL" dirty="0" smtClean="0"/>
              <a:t>Strategie</a:t>
            </a:r>
          </a:p>
          <a:p>
            <a:r>
              <a:rPr lang="nl-NL" dirty="0" smtClean="0"/>
              <a:t>Ethische dilemma’s</a:t>
            </a:r>
          </a:p>
          <a:p>
            <a:endParaRPr lang="nl-NL" dirty="0" smtClean="0"/>
          </a:p>
        </p:txBody>
      </p:sp>
    </p:spTree>
    <p:extLst>
      <p:ext uri="{BB962C8B-B14F-4D97-AF65-F5344CB8AC3E}">
        <p14:creationId xmlns:p14="http://schemas.microsoft.com/office/powerpoint/2010/main" val="36218933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tekst 2"/>
          <p:cNvSpPr>
            <a:spLocks noGrp="1"/>
          </p:cNvSpPr>
          <p:nvPr>
            <p:ph type="body" sz="quarter" idx="10"/>
          </p:nvPr>
        </p:nvSpPr>
        <p:spPr/>
        <p:txBody>
          <a:bodyPr/>
          <a:lstStyle/>
          <a:p>
            <a:endParaRPr lang="nl-NL"/>
          </a:p>
        </p:txBody>
      </p:sp>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739" y="1340767"/>
            <a:ext cx="8905414" cy="4524525"/>
          </a:xfrm>
          <a:prstGeom prst="rect">
            <a:avLst/>
          </a:prstGeom>
        </p:spPr>
      </p:pic>
    </p:spTree>
    <p:extLst>
      <p:ext uri="{BB962C8B-B14F-4D97-AF65-F5344CB8AC3E}">
        <p14:creationId xmlns:p14="http://schemas.microsoft.com/office/powerpoint/2010/main" val="42105826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Het begin</a:t>
            </a:r>
            <a:endParaRPr lang="nl-NL" dirty="0"/>
          </a:p>
        </p:txBody>
      </p:sp>
      <p:sp>
        <p:nvSpPr>
          <p:cNvPr id="3" name="Tijdelijke aanduiding voor tekst 2"/>
          <p:cNvSpPr>
            <a:spLocks noGrp="1"/>
          </p:cNvSpPr>
          <p:nvPr>
            <p:ph type="body" sz="quarter" idx="10"/>
          </p:nvPr>
        </p:nvSpPr>
        <p:spPr/>
        <p:txBody>
          <a:bodyPr/>
          <a:lstStyle/>
          <a:p>
            <a:r>
              <a:rPr lang="nl-NL" dirty="0" smtClean="0"/>
              <a:t>Een van de doelen van de tour de force</a:t>
            </a:r>
          </a:p>
          <a:p>
            <a:r>
              <a:rPr lang="nl-NL" dirty="0" smtClean="0"/>
              <a:t>Inzichtelijk maken wat er is</a:t>
            </a:r>
          </a:p>
          <a:p>
            <a:r>
              <a:rPr lang="nl-NL" dirty="0" smtClean="0"/>
              <a:t>Eén taal spreken</a:t>
            </a:r>
          </a:p>
          <a:p>
            <a:r>
              <a:rPr lang="nl-NL" dirty="0" smtClean="0"/>
              <a:t>Structuur voor de lange termijn</a:t>
            </a:r>
          </a:p>
          <a:p>
            <a:r>
              <a:rPr lang="nl-NL" dirty="0" smtClean="0"/>
              <a:t>Intentieovereenkomst</a:t>
            </a:r>
            <a:endParaRPr lang="nl-NL" dirty="0"/>
          </a:p>
        </p:txBody>
      </p:sp>
    </p:spTree>
    <p:extLst>
      <p:ext uri="{BB962C8B-B14F-4D97-AF65-F5344CB8AC3E}">
        <p14:creationId xmlns:p14="http://schemas.microsoft.com/office/powerpoint/2010/main" val="13958551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tekst 2"/>
          <p:cNvSpPr>
            <a:spLocks noGrp="1"/>
          </p:cNvSpPr>
          <p:nvPr>
            <p:ph type="body" sz="quarter" idx="10"/>
          </p:nvPr>
        </p:nvSpPr>
        <p:spPr/>
        <p:txBody>
          <a:bodyPr/>
          <a:lstStyle/>
          <a:p>
            <a:endParaRPr lang="nl-NL"/>
          </a:p>
        </p:txBody>
      </p:sp>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234" y="-164658"/>
            <a:ext cx="7084290" cy="7148790"/>
          </a:xfrm>
          <a:prstGeom prst="rect">
            <a:avLst/>
          </a:prstGeom>
        </p:spPr>
      </p:pic>
    </p:spTree>
    <p:extLst>
      <p:ext uri="{BB962C8B-B14F-4D97-AF65-F5344CB8AC3E}">
        <p14:creationId xmlns:p14="http://schemas.microsoft.com/office/powerpoint/2010/main" val="1530800837"/>
      </p:ext>
    </p:extLst>
  </p:cSld>
  <p:clrMapOvr>
    <a:masterClrMapping/>
  </p:clrMapOvr>
  <p:timing>
    <p:tnLst>
      <p:par>
        <p:cTn id="1" dur="indefinite" restart="never" nodeType="tmRoot"/>
      </p:par>
    </p:tnLst>
  </p:timing>
</p:sld>
</file>

<file path=ppt/theme/theme1.xml><?xml version="1.0" encoding="utf-8"?>
<a:theme xmlns:a="http://schemas.openxmlformats.org/drawingml/2006/main" name="APPM PowerPoint thema">
  <a:themeElements>
    <a:clrScheme name="APPM">
      <a:dk1>
        <a:srgbClr val="1D1D1D"/>
      </a:dk1>
      <a:lt1>
        <a:sysClr val="window" lastClr="FFFFFF"/>
      </a:lt1>
      <a:dk2>
        <a:srgbClr val="2099D7"/>
      </a:dk2>
      <a:lt2>
        <a:srgbClr val="FFFFFF"/>
      </a:lt2>
      <a:accent1>
        <a:srgbClr val="2099D7"/>
      </a:accent1>
      <a:accent2>
        <a:srgbClr val="D40D28"/>
      </a:accent2>
      <a:accent3>
        <a:srgbClr val="8ECBEB"/>
      </a:accent3>
      <a:accent4>
        <a:srgbClr val="9ABACB"/>
      </a:accent4>
      <a:accent5>
        <a:srgbClr val="2099D7"/>
      </a:accent5>
      <a:accent6>
        <a:srgbClr val="8ECBEB"/>
      </a:accent6>
      <a:hlink>
        <a:srgbClr val="2099D7"/>
      </a:hlink>
      <a:folHlink>
        <a:srgbClr val="D40D28"/>
      </a:folHlink>
    </a:clrScheme>
    <a:fontScheme name="APPM - 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APPM Presentation.potx" id="{D1FC9006-24BD-4F8E-8271-64FF9441E0F5}" vid="{B86ABEC8-2DD2-4821-9644-C54F8F118D9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lank">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a:defPPr>
      </a:lstStyle>
    </a:txDef>
  </a:objectDefaults>
  <a:extraClrSchemeLst/>
  <a:extLst>
    <a:ext uri="{05A4C25C-085E-4340-85A3-A5531E510DB2}">
      <thm15:themeFamily xmlns:thm15="http://schemas.microsoft.com/office/thememl/2012/main" name="Presentatie Gemeente Amsterdam.potx" id="{C7836E94-AE2C-4432-B7F6-8F24116E5142}" vid="{30D10CD8-47BF-4285-920D-749C150B9B8D}"/>
    </a:ext>
  </a:extLst>
</a:theme>
</file>

<file path=ppt/theme/theme4.xml><?xml version="1.0" encoding="utf-8"?>
<a:theme xmlns:a="http://schemas.openxmlformats.org/drawingml/2006/main" name="Blank Presentation">
  <a:themeElements>
    <a:clrScheme name="">
      <a:dk1>
        <a:srgbClr val="1A171B"/>
      </a:dk1>
      <a:lt1>
        <a:srgbClr val="FFFFFF"/>
      </a:lt1>
      <a:dk2>
        <a:srgbClr val="F99700"/>
      </a:dk2>
      <a:lt2>
        <a:srgbClr val="808080"/>
      </a:lt2>
      <a:accent1>
        <a:srgbClr val="BBE0E3"/>
      </a:accent1>
      <a:accent2>
        <a:srgbClr val="333399"/>
      </a:accent2>
      <a:accent3>
        <a:srgbClr val="FFFFFF"/>
      </a:accent3>
      <a:accent4>
        <a:srgbClr val="141215"/>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993F32DD6AE604397D3A406E72F2C63" ma:contentTypeVersion="9" ma:contentTypeDescription="Create a new document." ma:contentTypeScope="" ma:versionID="d1efb0f481114de6193638c010406203">
  <xsd:schema xmlns:xsd="http://www.w3.org/2001/XMLSchema" xmlns:xs="http://www.w3.org/2001/XMLSchema" xmlns:p="http://schemas.microsoft.com/office/2006/metadata/properties" xmlns:ns3="08a3a690-0e7e-4aaa-88d6-31b098fb9a00" xmlns:ns4="bde64c60-880a-4599-8e53-dc1470da19b0" targetNamespace="http://schemas.microsoft.com/office/2006/metadata/properties" ma:root="true" ma:fieldsID="1ac1e26869f0d00fc061909dbc67403d" ns3:_="" ns4:_="">
    <xsd:import namespace="08a3a690-0e7e-4aaa-88d6-31b098fb9a00"/>
    <xsd:import namespace="bde64c60-880a-4599-8e53-dc1470da19b0"/>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a3a690-0e7e-4aaa-88d6-31b098fb9a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de64c60-880a-4599-8e53-dc1470da19b0"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F492EFE-B0DE-49E7-BDB9-063157CE5DCE}">
  <ds:schemaRefs>
    <ds:schemaRef ds:uri="http://schemas.microsoft.com/office/2006/documentManagement/types"/>
    <ds:schemaRef ds:uri="http://www.w3.org/XML/1998/namespace"/>
    <ds:schemaRef ds:uri="http://schemas.microsoft.com/office/infopath/2007/PartnerControls"/>
    <ds:schemaRef ds:uri="http://purl.org/dc/elements/1.1/"/>
    <ds:schemaRef ds:uri="http://schemas.microsoft.com/office/2006/metadata/properties"/>
    <ds:schemaRef ds:uri="08a3a690-0e7e-4aaa-88d6-31b098fb9a00"/>
    <ds:schemaRef ds:uri="bde64c60-880a-4599-8e53-dc1470da19b0"/>
    <ds:schemaRef ds:uri="http://purl.org/dc/term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12D16DC6-0CAA-4B12-A648-01D65735B9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8a3a690-0e7e-4aaa-88d6-31b098fb9a00"/>
    <ds:schemaRef ds:uri="bde64c60-880a-4599-8e53-dc1470da19b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BF7CC81-08ED-4FF8-916E-C9FCFE286AC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196</TotalTime>
  <Words>569</Words>
  <Application>Microsoft Office PowerPoint</Application>
  <PresentationFormat>Diavoorstelling (4:3)</PresentationFormat>
  <Paragraphs>188</Paragraphs>
  <Slides>42</Slides>
  <Notes>2</Notes>
  <HiddenSlides>1</HiddenSlides>
  <MMClips>0</MMClips>
  <ScaleCrop>false</ScaleCrop>
  <HeadingPairs>
    <vt:vector size="6" baseType="variant">
      <vt:variant>
        <vt:lpstr>Gebruikte lettertypen</vt:lpstr>
      </vt:variant>
      <vt:variant>
        <vt:i4>11</vt:i4>
      </vt:variant>
      <vt:variant>
        <vt:lpstr>Thema</vt:lpstr>
      </vt:variant>
      <vt:variant>
        <vt:i4>4</vt:i4>
      </vt:variant>
      <vt:variant>
        <vt:lpstr>Diatitels</vt:lpstr>
      </vt:variant>
      <vt:variant>
        <vt:i4>42</vt:i4>
      </vt:variant>
    </vt:vector>
  </HeadingPairs>
  <TitlesOfParts>
    <vt:vector size="57" baseType="lpstr">
      <vt:lpstr>ＭＳ Ｐゴシック</vt:lpstr>
      <vt:lpstr>Arial</vt:lpstr>
      <vt:lpstr>Calibri</vt:lpstr>
      <vt:lpstr>Calibri Light</vt:lpstr>
      <vt:lpstr>Corbel</vt:lpstr>
      <vt:lpstr>Helvetica</vt:lpstr>
      <vt:lpstr>Segoe UI</vt:lpstr>
      <vt:lpstr>Segoe UI Black</vt:lpstr>
      <vt:lpstr>Segoe UI Semibold</vt:lpstr>
      <vt:lpstr>Swis721 BlkEx BT</vt:lpstr>
      <vt:lpstr>Wingdings</vt:lpstr>
      <vt:lpstr>APPM PowerPoint thema</vt:lpstr>
      <vt:lpstr>Office Theme</vt:lpstr>
      <vt:lpstr>blank</vt:lpstr>
      <vt:lpstr>Blank Presentation</vt:lpstr>
      <vt:lpstr>Kenniscafé Fietsdata</vt:lpstr>
      <vt:lpstr>Kenniscafé Fietsdata</vt:lpstr>
      <vt:lpstr>PowerPoint-presentatie</vt:lpstr>
      <vt:lpstr>Programma</vt:lpstr>
      <vt:lpstr>Rick Lindeman</vt:lpstr>
      <vt:lpstr>Het landschaap van data</vt:lpstr>
      <vt:lpstr>PowerPoint-presentatie</vt:lpstr>
      <vt:lpstr>Het begin</vt:lpstr>
      <vt:lpstr>PowerPoint-presentatie</vt:lpstr>
      <vt:lpstr>PowerPoint-presentatie</vt:lpstr>
      <vt:lpstr>PowerPoint-presentatie</vt:lpstr>
      <vt:lpstr>Waarom?</vt:lpstr>
      <vt:lpstr>Wat is fietsdata allemaal?</vt:lpstr>
      <vt:lpstr>PowerPoint-presentatie</vt:lpstr>
      <vt:lpstr>PowerPoint-presentatie</vt:lpstr>
      <vt:lpstr>PowerPoint-presentatie</vt:lpstr>
      <vt:lpstr>Resultaten</vt:lpstr>
      <vt:lpstr>PowerPoint-presentatie</vt:lpstr>
      <vt:lpstr>Van data naar informatie</vt:lpstr>
      <vt:lpstr>PowerPoint-presentatie</vt:lpstr>
      <vt:lpstr>Gebruik Fietstelweek data 2015/2016</vt:lpstr>
      <vt:lpstr>Gebruik data 2015/2016</vt:lpstr>
      <vt:lpstr>Gebruik data 2015/2016</vt:lpstr>
      <vt:lpstr>PowerPoint-presentatie</vt:lpstr>
      <vt:lpstr>PowerPoint-presentatie</vt:lpstr>
      <vt:lpstr>Dus veel databronnen</vt:lpstr>
      <vt:lpstr>Situatie NU (10/4)</vt:lpstr>
      <vt:lpstr>PowerPoint-presentatie</vt:lpstr>
      <vt:lpstr>Dexter - 3</vt:lpstr>
      <vt:lpstr>PowerPoint-presentatie</vt:lpstr>
      <vt:lpstr>PowerPoint-presentatie</vt:lpstr>
      <vt:lpstr>PowerPoint-presentatie</vt:lpstr>
      <vt:lpstr>1. Cycling intelligence</vt:lpstr>
      <vt:lpstr>2. Real Time</vt:lpstr>
      <vt:lpstr>3. Standaardisatie</vt:lpstr>
      <vt:lpstr>Strategie</vt:lpstr>
      <vt:lpstr>PowerPoint-presentatie</vt:lpstr>
      <vt:lpstr>Rol Overheid</vt:lpstr>
      <vt:lpstr>PowerPoint-presentatie</vt:lpstr>
      <vt:lpstr>Els Rijnierse</vt:lpstr>
      <vt:lpstr>Otto van Boggelen</vt:lpstr>
      <vt:lpstr>Data waar je ze niet verwacht  Ewald Dijkstra, Onderzoeker Gemeente Amsterdam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Presentatiestijl Tour de Force</dc:title>
  <dc:creator>Lea Hümbs</dc:creator>
  <cp:lastModifiedBy>Lindeman, Rick (WVL)</cp:lastModifiedBy>
  <cp:revision>110</cp:revision>
  <cp:lastPrinted>2018-11-22T12:37:36Z</cp:lastPrinted>
  <dcterms:created xsi:type="dcterms:W3CDTF">2018-10-15T16:48:07Z</dcterms:created>
  <dcterms:modified xsi:type="dcterms:W3CDTF">2020-04-10T09:42:17Z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0x0101004993F32DD6AE604397D3A406E72F2C63</vt:lpwstr>
  </property>
</Properties>
</file>