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307" r:id="rId5"/>
    <p:sldId id="308" r:id="rId6"/>
    <p:sldId id="309" r:id="rId7"/>
    <p:sldId id="257" r:id="rId8"/>
    <p:sldId id="310" r:id="rId9"/>
    <p:sldId id="311" r:id="rId10"/>
    <p:sldId id="313" r:id="rId11"/>
    <p:sldId id="312" r:id="rId12"/>
  </p:sldIdLst>
  <p:sldSz cx="9144000" cy="6858000" type="screen4x3"/>
  <p:notesSz cx="9926638" cy="6797675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</p:embeddedFontLst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409D69"/>
    <a:srgbClr val="009DE0"/>
    <a:srgbClr val="39404A"/>
    <a:srgbClr val="D0CFCC"/>
    <a:srgbClr val="6E6E6E"/>
    <a:srgbClr val="A1C036"/>
    <a:srgbClr val="279D63"/>
    <a:srgbClr val="E9E9EA"/>
    <a:srgbClr val="2A7D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04" autoAdjust="0"/>
    <p:restoredTop sz="94629" autoAdjust="0"/>
  </p:normalViewPr>
  <p:slideViewPr>
    <p:cSldViewPr snapToGrid="0" snapToObjects="1">
      <p:cViewPr varScale="1">
        <p:scale>
          <a:sx n="83" d="100"/>
          <a:sy n="83" d="100"/>
        </p:scale>
        <p:origin x="1299" y="2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4.fntdata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3.fntdata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502B29-78FB-4E17-929D-4E8BC8FF2324}" type="datetimeFigureOut">
              <a:rPr lang="nl-NL" smtClean="0"/>
              <a:t>14-4-2020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CD10F5-3636-400B-ACDA-F32E93CB6AE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187370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685A7F-C554-0949-AE4E-5710BE70DD59}" type="datetimeFigureOut">
              <a:rPr lang="nl-NL" smtClean="0"/>
              <a:t>14-4-2020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83801D-AE06-2444-8419-771CD0E2E8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3464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 descr="balk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634758"/>
            <a:ext cx="9144000" cy="223242"/>
          </a:xfrm>
          <a:prstGeom prst="rect">
            <a:avLst/>
          </a:prstGeom>
        </p:spPr>
      </p:pic>
      <p:sp>
        <p:nvSpPr>
          <p:cNvPr id="12" name="Rechthoek 11"/>
          <p:cNvSpPr/>
          <p:nvPr userDrawn="1"/>
        </p:nvSpPr>
        <p:spPr>
          <a:xfrm>
            <a:off x="838675" y="2927510"/>
            <a:ext cx="4355934" cy="2779564"/>
          </a:xfrm>
          <a:prstGeom prst="rect">
            <a:avLst/>
          </a:prstGeom>
          <a:solidFill>
            <a:srgbClr val="009D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838675" y="2927509"/>
            <a:ext cx="4355934" cy="2172995"/>
          </a:xfrm>
        </p:spPr>
        <p:txBody>
          <a:bodyPr lIns="252000" tIns="252000" rIns="144000" bIns="144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838675" y="5100505"/>
            <a:ext cx="4355934" cy="606569"/>
          </a:xfrm>
        </p:spPr>
        <p:txBody>
          <a:bodyPr lIns="252000" rIns="144000">
            <a:no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 om de titelstijl van het model te bewerken</a:t>
            </a:r>
          </a:p>
        </p:txBody>
      </p:sp>
      <p:pic>
        <p:nvPicPr>
          <p:cNvPr id="11" name="Afbeelding 10" descr="Naamloos-9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2700"/>
            <a:ext cx="9144000" cy="1460500"/>
          </a:xfrm>
          <a:prstGeom prst="rect">
            <a:avLst/>
          </a:prstGeom>
        </p:spPr>
      </p:pic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7193559" y="6634758"/>
            <a:ext cx="1077985" cy="223242"/>
          </a:xfrm>
        </p:spPr>
        <p:txBody>
          <a:bodyPr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19-5-2014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838676" y="6642213"/>
            <a:ext cx="4355934" cy="223242"/>
          </a:xfrm>
        </p:spPr>
        <p:txBody>
          <a:bodyPr lIns="252000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271544" y="6634758"/>
            <a:ext cx="415255" cy="223242"/>
          </a:xfrm>
        </p:spPr>
        <p:txBody>
          <a:bodyPr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fld id="{7063CF70-D235-A640-BAB8-5B11A0B34594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7604" y="440871"/>
            <a:ext cx="2069195" cy="620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582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70943"/>
            <a:ext cx="9144000" cy="6094512"/>
          </a:xfrm>
          <a:prstGeom prst="rect">
            <a:avLst/>
          </a:prstGeom>
        </p:spPr>
      </p:pic>
      <p:pic>
        <p:nvPicPr>
          <p:cNvPr id="8" name="Afbeelding 7" descr="balk.jp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634758"/>
            <a:ext cx="9144000" cy="223242"/>
          </a:xfrm>
          <a:prstGeom prst="rect">
            <a:avLst/>
          </a:prstGeom>
        </p:spPr>
      </p:pic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7193559" y="6634758"/>
            <a:ext cx="1077985" cy="223242"/>
          </a:xfrm>
        </p:spPr>
        <p:txBody>
          <a:bodyPr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fld id="{E23AE2B3-A4C3-B649-A1D8-9E0417E31DD0}" type="datetimeFigureOut">
              <a:rPr lang="nl-NL" smtClean="0"/>
              <a:pPr/>
              <a:t>14-4-2020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838676" y="6642213"/>
            <a:ext cx="4355934" cy="223242"/>
          </a:xfrm>
        </p:spPr>
        <p:txBody>
          <a:bodyPr lIns="252000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271544" y="6634758"/>
            <a:ext cx="415255" cy="223242"/>
          </a:xfrm>
        </p:spPr>
        <p:txBody>
          <a:bodyPr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fld id="{7063CF70-D235-A640-BAB8-5B11A0B34594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0" name="Afbeelding 9" descr="boven opening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9144000" cy="1460500"/>
          </a:xfrm>
          <a:prstGeom prst="rect">
            <a:avLst/>
          </a:prstGeom>
        </p:spPr>
      </p:pic>
      <p:sp>
        <p:nvSpPr>
          <p:cNvPr id="13" name="Rechthoek 12"/>
          <p:cNvSpPr/>
          <p:nvPr userDrawn="1"/>
        </p:nvSpPr>
        <p:spPr>
          <a:xfrm>
            <a:off x="850287" y="2927510"/>
            <a:ext cx="4355934" cy="2779564"/>
          </a:xfrm>
          <a:prstGeom prst="rect">
            <a:avLst/>
          </a:prstGeom>
          <a:solidFill>
            <a:srgbClr val="6E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838675" y="2927509"/>
            <a:ext cx="4355934" cy="2172995"/>
          </a:xfrm>
        </p:spPr>
        <p:txBody>
          <a:bodyPr lIns="252000" tIns="252000" rIns="144000" bIns="144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838675" y="5100505"/>
            <a:ext cx="4355934" cy="606569"/>
          </a:xfrm>
        </p:spPr>
        <p:txBody>
          <a:bodyPr lIns="252000" rIns="144000">
            <a:no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 om de titelstijl van het model te bewerken</a:t>
            </a:r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7781" y="446046"/>
            <a:ext cx="2066035" cy="619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476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eldia v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 descr="balk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634758"/>
            <a:ext cx="9144000" cy="223242"/>
          </a:xfrm>
          <a:prstGeom prst="rect">
            <a:avLst/>
          </a:prstGeom>
        </p:spPr>
      </p:pic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7193559" y="6634758"/>
            <a:ext cx="1077985" cy="223242"/>
          </a:xfrm>
        </p:spPr>
        <p:txBody>
          <a:bodyPr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fld id="{E23AE2B3-A4C3-B649-A1D8-9E0417E31DD0}" type="datetimeFigureOut">
              <a:rPr lang="nl-NL" smtClean="0"/>
              <a:pPr/>
              <a:t>14-4-2020</a:t>
            </a:fld>
            <a:endParaRPr lang="nl-NL" dirty="0"/>
          </a:p>
        </p:txBody>
      </p:sp>
      <p:sp>
        <p:nvSpPr>
          <p:cNvPr id="12" name="Rechthoek 11"/>
          <p:cNvSpPr/>
          <p:nvPr userDrawn="1"/>
        </p:nvSpPr>
        <p:spPr>
          <a:xfrm>
            <a:off x="838675" y="2927509"/>
            <a:ext cx="4355934" cy="2779564"/>
          </a:xfrm>
          <a:prstGeom prst="rect">
            <a:avLst/>
          </a:prstGeom>
          <a:solidFill>
            <a:srgbClr val="A1C0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838676" y="6642213"/>
            <a:ext cx="4355934" cy="223242"/>
          </a:xfrm>
        </p:spPr>
        <p:txBody>
          <a:bodyPr lIns="252000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271544" y="6634758"/>
            <a:ext cx="415255" cy="223242"/>
          </a:xfrm>
        </p:spPr>
        <p:txBody>
          <a:bodyPr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fld id="{7063CF70-D235-A640-BAB8-5B11A0B34594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0" name="Afbeelding 9" descr="boven opening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9144000" cy="14605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838675" y="2927509"/>
            <a:ext cx="4355934" cy="2172995"/>
          </a:xfrm>
        </p:spPr>
        <p:txBody>
          <a:bodyPr lIns="252000" tIns="252000" rIns="144000" bIns="144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838675" y="5100505"/>
            <a:ext cx="4355934" cy="606569"/>
          </a:xfrm>
        </p:spPr>
        <p:txBody>
          <a:bodyPr lIns="252000" rIns="144000">
            <a:no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 om de titelstijl van het model te bewerken</a:t>
            </a:r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7781" y="446046"/>
            <a:ext cx="2066035" cy="619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887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796954" y="1600200"/>
            <a:ext cx="7889846" cy="1143000"/>
          </a:xfrm>
        </p:spPr>
        <p:txBody>
          <a:bodyPr>
            <a:noAutofit/>
          </a:bodyPr>
          <a:lstStyle>
            <a:lvl1pPr algn="l">
              <a:defRPr sz="4000"/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96954" y="2801923"/>
            <a:ext cx="7889846" cy="3573710"/>
          </a:xfrm>
        </p:spPr>
        <p:txBody>
          <a:bodyPr>
            <a:normAutofit/>
          </a:bodyPr>
          <a:lstStyle>
            <a:lvl1pPr marL="342900" indent="-342900">
              <a:buClr>
                <a:srgbClr val="009DE0"/>
              </a:buClr>
              <a:buSzPct val="120000"/>
              <a:buFont typeface="Arial" pitchFamily="34" charset="0"/>
              <a:buChar char="•"/>
              <a:defRPr sz="1800"/>
            </a:lvl1pPr>
            <a:lvl2pPr marL="742950" indent="-28575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2pPr>
            <a:lvl3pPr marL="1143000" indent="-22860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3pPr>
            <a:lvl4pPr marL="1600200" indent="-22860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4pPr>
            <a:lvl5pPr marL="2057400" indent="-22860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5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pic>
        <p:nvPicPr>
          <p:cNvPr id="10" name="Afbeelding 9" descr="balk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634758"/>
            <a:ext cx="9144000" cy="223242"/>
          </a:xfrm>
          <a:prstGeom prst="rect">
            <a:avLst/>
          </a:prstGeom>
        </p:spPr>
      </p:pic>
      <p:sp>
        <p:nvSpPr>
          <p:cNvPr id="11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7193559" y="6634758"/>
            <a:ext cx="1077985" cy="223242"/>
          </a:xfrm>
        </p:spPr>
        <p:txBody>
          <a:bodyPr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fld id="{E23AE2B3-A4C3-B649-A1D8-9E0417E31DD0}" type="datetimeFigureOut">
              <a:rPr lang="nl-NL" smtClean="0"/>
              <a:pPr/>
              <a:t>14-4-2020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838676" y="6642213"/>
            <a:ext cx="4355934" cy="223242"/>
          </a:xfrm>
        </p:spPr>
        <p:txBody>
          <a:bodyPr lIns="252000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271544" y="6634758"/>
            <a:ext cx="415255" cy="223242"/>
          </a:xfrm>
        </p:spPr>
        <p:txBody>
          <a:bodyPr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fld id="{7063CF70-D235-A640-BAB8-5B11A0B34594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8" name="Afbeelding 7" descr="Naamloos-9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2700"/>
            <a:ext cx="9144000" cy="146050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7781" y="446046"/>
            <a:ext cx="2066035" cy="61981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796954" y="2800800"/>
            <a:ext cx="3816000" cy="3574800"/>
          </a:xfrm>
        </p:spPr>
        <p:txBody>
          <a:bodyPr>
            <a:normAutofit/>
          </a:bodyPr>
          <a:lstStyle>
            <a:lvl1pPr marL="342900" indent="-342900">
              <a:buClr>
                <a:srgbClr val="009DE0"/>
              </a:buClr>
              <a:buSzPct val="120000"/>
              <a:buFont typeface="Arial" pitchFamily="34" charset="0"/>
              <a:buChar char="•"/>
              <a:defRPr sz="1800"/>
            </a:lvl1pPr>
            <a:lvl2pPr marL="742950" indent="-28575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2pPr>
            <a:lvl3pPr marL="1143000" indent="-22860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3pPr>
            <a:lvl4pPr marL="1600200" indent="-22860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4pPr>
            <a:lvl5pPr marL="2057400" indent="-22860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870799" y="2800800"/>
            <a:ext cx="3816000" cy="3574800"/>
          </a:xfrm>
        </p:spPr>
        <p:txBody>
          <a:bodyPr>
            <a:normAutofit/>
          </a:bodyPr>
          <a:lstStyle>
            <a:lvl1pPr marL="342900" indent="-342900">
              <a:buClr>
                <a:srgbClr val="009DE0"/>
              </a:buClr>
              <a:buSzPct val="120000"/>
              <a:buFont typeface="Arial" pitchFamily="34" charset="0"/>
              <a:buChar char="•"/>
              <a:defRPr sz="1800"/>
            </a:lvl1pPr>
            <a:lvl2pPr marL="742950" indent="-28575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2pPr>
            <a:lvl3pPr marL="1143000" indent="-22860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3pPr>
            <a:lvl4pPr marL="1600200" indent="-22860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4pPr>
            <a:lvl5pPr marL="2057400" indent="-22860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pic>
        <p:nvPicPr>
          <p:cNvPr id="10" name="Afbeelding 9" descr="balk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634758"/>
            <a:ext cx="9144000" cy="223242"/>
          </a:xfrm>
          <a:prstGeom prst="rect">
            <a:avLst/>
          </a:prstGeom>
        </p:spPr>
      </p:pic>
      <p:sp>
        <p:nvSpPr>
          <p:cNvPr id="11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7193559" y="6634758"/>
            <a:ext cx="1077985" cy="223242"/>
          </a:xfrm>
        </p:spPr>
        <p:txBody>
          <a:bodyPr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fld id="{E23AE2B3-A4C3-B649-A1D8-9E0417E31DD0}" type="datetimeFigureOut">
              <a:rPr lang="nl-NL" smtClean="0"/>
              <a:pPr/>
              <a:t>14-4-2020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838676" y="6642213"/>
            <a:ext cx="4355934" cy="223242"/>
          </a:xfrm>
        </p:spPr>
        <p:txBody>
          <a:bodyPr lIns="252000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271544" y="6634758"/>
            <a:ext cx="415255" cy="223242"/>
          </a:xfrm>
        </p:spPr>
        <p:txBody>
          <a:bodyPr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fld id="{7063CF70-D235-A640-BAB8-5B11A0B34594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9" name="Afbeelding 8" descr="Naamloos-9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2700"/>
            <a:ext cx="9144000" cy="1460500"/>
          </a:xfrm>
          <a:prstGeom prst="rect">
            <a:avLst/>
          </a:prstGeom>
        </p:spPr>
      </p:pic>
      <p:sp>
        <p:nvSpPr>
          <p:cNvPr id="14" name="Titel 1"/>
          <p:cNvSpPr>
            <a:spLocks noGrp="1"/>
          </p:cNvSpPr>
          <p:nvPr>
            <p:ph type="title" hasCustomPrompt="1"/>
          </p:nvPr>
        </p:nvSpPr>
        <p:spPr>
          <a:xfrm>
            <a:off x="796954" y="1600200"/>
            <a:ext cx="7889846" cy="1143000"/>
          </a:xfrm>
        </p:spPr>
        <p:txBody>
          <a:bodyPr>
            <a:noAutofit/>
          </a:bodyPr>
          <a:lstStyle>
            <a:lvl1pPr algn="l">
              <a:defRPr sz="4000"/>
            </a:lvl1pPr>
          </a:lstStyle>
          <a:p>
            <a:r>
              <a:rPr lang="nl-NL" dirty="0"/>
              <a:t>TITELSTIJL VAN MODEL BEWERKEN</a:t>
            </a:r>
          </a:p>
        </p:txBody>
      </p:sp>
      <p:pic>
        <p:nvPicPr>
          <p:cNvPr id="15" name="Afbeelding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7781" y="446046"/>
            <a:ext cx="2066035" cy="61981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>
          <a:xfrm>
            <a:off x="796954" y="1600200"/>
            <a:ext cx="7889846" cy="1143000"/>
          </a:xfrm>
        </p:spPr>
        <p:txBody>
          <a:bodyPr>
            <a:noAutofit/>
          </a:bodyPr>
          <a:lstStyle>
            <a:lvl1pPr algn="l">
              <a:defRPr sz="4000"/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13" name="Tijdelijke aanduiding voor inhoud 2"/>
          <p:cNvSpPr>
            <a:spLocks noGrp="1"/>
          </p:cNvSpPr>
          <p:nvPr>
            <p:ph sz="half" idx="13" hasCustomPrompt="1"/>
          </p:nvPr>
        </p:nvSpPr>
        <p:spPr>
          <a:xfrm>
            <a:off x="796954" y="3422708"/>
            <a:ext cx="3816000" cy="2952892"/>
          </a:xfrm>
        </p:spPr>
        <p:txBody>
          <a:bodyPr>
            <a:normAutofit/>
          </a:bodyPr>
          <a:lstStyle>
            <a:lvl1pPr marL="342900" indent="-342900">
              <a:buClr>
                <a:srgbClr val="009DE0"/>
              </a:buClr>
              <a:buSzPct val="120000"/>
              <a:buFont typeface="Arial" pitchFamily="34" charset="0"/>
              <a:buChar char="•"/>
              <a:defRPr sz="1800"/>
            </a:lvl1pPr>
            <a:lvl2pPr marL="742950" indent="-28575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2pPr>
            <a:lvl3pPr marL="1143000" indent="-22860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3pPr>
            <a:lvl4pPr marL="1600200" indent="-22860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4pPr>
            <a:lvl5pPr marL="2057400" indent="-22860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870799" y="3422708"/>
            <a:ext cx="3816000" cy="2952892"/>
          </a:xfrm>
        </p:spPr>
        <p:txBody>
          <a:bodyPr>
            <a:normAutofit/>
          </a:bodyPr>
          <a:lstStyle>
            <a:lvl1pPr marL="342900" indent="-342900">
              <a:buClr>
                <a:srgbClr val="009DE0"/>
              </a:buClr>
              <a:buSzPct val="120000"/>
              <a:buFont typeface="Arial" pitchFamily="34" charset="0"/>
              <a:buChar char="•"/>
              <a:defRPr sz="1800"/>
            </a:lvl1pPr>
            <a:lvl2pPr marL="742950" indent="-28575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2pPr>
            <a:lvl3pPr marL="1143000" indent="-22860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3pPr>
            <a:lvl4pPr marL="1600200" indent="-22860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4pPr>
            <a:lvl5pPr marL="2057400" indent="-22860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pic>
        <p:nvPicPr>
          <p:cNvPr id="15" name="Afbeelding 14" descr="balk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634758"/>
            <a:ext cx="9144000" cy="223242"/>
          </a:xfrm>
          <a:prstGeom prst="rect">
            <a:avLst/>
          </a:prstGeom>
        </p:spPr>
      </p:pic>
      <p:sp>
        <p:nvSpPr>
          <p:cNvPr id="16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7193559" y="6634758"/>
            <a:ext cx="1077985" cy="223242"/>
          </a:xfrm>
        </p:spPr>
        <p:txBody>
          <a:bodyPr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fld id="{E23AE2B3-A4C3-B649-A1D8-9E0417E31DD0}" type="datetimeFigureOut">
              <a:rPr lang="nl-NL" smtClean="0"/>
              <a:pPr/>
              <a:t>14-4-2020</a:t>
            </a:fld>
            <a:endParaRPr lang="nl-NL" dirty="0"/>
          </a:p>
        </p:txBody>
      </p:sp>
      <p:sp>
        <p:nvSpPr>
          <p:cNvPr id="17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838676" y="6642213"/>
            <a:ext cx="4355934" cy="223242"/>
          </a:xfrm>
        </p:spPr>
        <p:txBody>
          <a:bodyPr lIns="252000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8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271544" y="6634758"/>
            <a:ext cx="415255" cy="223242"/>
          </a:xfrm>
        </p:spPr>
        <p:txBody>
          <a:bodyPr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fld id="{7063CF70-D235-A640-BAB8-5B11A0B34594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9" name="Tijdelijke aanduiding voor inhoud 2"/>
          <p:cNvSpPr>
            <a:spLocks noGrp="1"/>
          </p:cNvSpPr>
          <p:nvPr>
            <p:ph sz="half" idx="14" hasCustomPrompt="1"/>
          </p:nvPr>
        </p:nvSpPr>
        <p:spPr>
          <a:xfrm>
            <a:off x="796954" y="2801075"/>
            <a:ext cx="3816000" cy="621633"/>
          </a:xfrm>
        </p:spPr>
        <p:txBody>
          <a:bodyPr>
            <a:normAutofit/>
          </a:bodyPr>
          <a:lstStyle>
            <a:lvl1pPr marL="0" indent="0">
              <a:buClr>
                <a:srgbClr val="009DE0"/>
              </a:buClr>
              <a:buSzPct val="120000"/>
              <a:buFont typeface="Arial" pitchFamily="34" charset="0"/>
              <a:buNone/>
              <a:defRPr sz="1800">
                <a:latin typeface="Museo Sans 900" pitchFamily="50" charset="0"/>
              </a:defRPr>
            </a:lvl1pPr>
            <a:lvl2pPr marL="742950" indent="-28575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2pPr>
            <a:lvl3pPr marL="1143000" indent="-22860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3pPr>
            <a:lvl4pPr marL="1600200" indent="-22860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4pPr>
            <a:lvl5pPr marL="2057400" indent="-22860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inhoud 2"/>
          <p:cNvSpPr>
            <a:spLocks noGrp="1"/>
          </p:cNvSpPr>
          <p:nvPr>
            <p:ph sz="half" idx="15" hasCustomPrompt="1"/>
          </p:nvPr>
        </p:nvSpPr>
        <p:spPr>
          <a:xfrm>
            <a:off x="4870800" y="2801625"/>
            <a:ext cx="3816000" cy="621633"/>
          </a:xfrm>
        </p:spPr>
        <p:txBody>
          <a:bodyPr>
            <a:normAutofit/>
          </a:bodyPr>
          <a:lstStyle>
            <a:lvl1pPr marL="0" indent="0">
              <a:buClr>
                <a:srgbClr val="009DE0"/>
              </a:buClr>
              <a:buSzPct val="120000"/>
              <a:buFont typeface="Arial" pitchFamily="34" charset="0"/>
              <a:buNone/>
              <a:defRPr sz="1800">
                <a:latin typeface="Museo Sans 900" pitchFamily="50" charset="0"/>
              </a:defRPr>
            </a:lvl1pPr>
            <a:lvl2pPr marL="742950" indent="-28575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2pPr>
            <a:lvl3pPr marL="1143000" indent="-22860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3pPr>
            <a:lvl4pPr marL="1600200" indent="-22860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4pPr>
            <a:lvl5pPr marL="2057400" indent="-228600">
              <a:buClr>
                <a:srgbClr val="009DE0"/>
              </a:buClr>
              <a:buSzPct val="120000"/>
              <a:buFont typeface="Arial" pitchFamily="34" charset="0"/>
              <a:buChar char="•"/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pic>
        <p:nvPicPr>
          <p:cNvPr id="11" name="Afbeelding 10" descr="Naamloos-9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2700"/>
            <a:ext cx="9144000" cy="1460500"/>
          </a:xfrm>
          <a:prstGeom prst="rect">
            <a:avLst/>
          </a:prstGeom>
        </p:spPr>
      </p:pic>
      <p:pic>
        <p:nvPicPr>
          <p:cNvPr id="20" name="Afbeelding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7781" y="446046"/>
            <a:ext cx="2066035" cy="61981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796954" y="1600200"/>
            <a:ext cx="7889846" cy="1143000"/>
          </a:xfrm>
        </p:spPr>
        <p:txBody>
          <a:bodyPr>
            <a:noAutofit/>
          </a:bodyPr>
          <a:lstStyle>
            <a:lvl1pPr algn="l">
              <a:defRPr sz="4000"/>
            </a:lvl1pPr>
          </a:lstStyle>
          <a:p>
            <a:r>
              <a:rPr lang="nl-NL" dirty="0"/>
              <a:t>TITELSTIJL VAN MODEL BEWERKEN</a:t>
            </a:r>
          </a:p>
        </p:txBody>
      </p:sp>
      <p:pic>
        <p:nvPicPr>
          <p:cNvPr id="9" name="Afbeelding 8" descr="balk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634758"/>
            <a:ext cx="9144000" cy="223242"/>
          </a:xfrm>
          <a:prstGeom prst="rect">
            <a:avLst/>
          </a:prstGeom>
        </p:spPr>
      </p:pic>
      <p:sp>
        <p:nvSpPr>
          <p:cNvPr id="10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7193559" y="6634758"/>
            <a:ext cx="1077985" cy="223242"/>
          </a:xfrm>
        </p:spPr>
        <p:txBody>
          <a:bodyPr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fld id="{E23AE2B3-A4C3-B649-A1D8-9E0417E31DD0}" type="datetimeFigureOut">
              <a:rPr lang="nl-NL" smtClean="0"/>
              <a:pPr/>
              <a:t>14-4-2020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838676" y="6642213"/>
            <a:ext cx="4355934" cy="223242"/>
          </a:xfrm>
        </p:spPr>
        <p:txBody>
          <a:bodyPr lIns="252000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2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271544" y="6634758"/>
            <a:ext cx="415255" cy="223242"/>
          </a:xfrm>
        </p:spPr>
        <p:txBody>
          <a:bodyPr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fld id="{7063CF70-D235-A640-BAB8-5B11A0B34594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7" name="Afbeelding 6" descr="Naamloos-9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35" y="12700"/>
            <a:ext cx="9144000" cy="1460500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0764" y="446046"/>
            <a:ext cx="2066035" cy="619811"/>
          </a:xfrm>
          <a:prstGeom prst="rect">
            <a:avLst/>
          </a:prstGeom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ED3CF650-0370-4C88-89E9-B69A08FF12A9}"/>
              </a:ext>
            </a:extLst>
          </p:cNvPr>
          <p:cNvSpPr/>
          <p:nvPr userDrawn="1"/>
        </p:nvSpPr>
        <p:spPr>
          <a:xfrm>
            <a:off x="1111170" y="696470"/>
            <a:ext cx="3130952" cy="4783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 descr="Naamloos-9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700"/>
            <a:ext cx="9144000" cy="1460500"/>
          </a:xfrm>
          <a:prstGeom prst="rect">
            <a:avLst/>
          </a:prstGeom>
        </p:spPr>
      </p:pic>
      <p:pic>
        <p:nvPicPr>
          <p:cNvPr id="7" name="Afbeelding 6" descr="balk.jp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634758"/>
            <a:ext cx="9144000" cy="223242"/>
          </a:xfrm>
          <a:prstGeom prst="rect">
            <a:avLst/>
          </a:prstGeom>
        </p:spPr>
      </p:pic>
      <p:sp>
        <p:nvSpPr>
          <p:cNvPr id="8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7193559" y="6634758"/>
            <a:ext cx="1077985" cy="223242"/>
          </a:xfrm>
        </p:spPr>
        <p:txBody>
          <a:bodyPr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fld id="{E23AE2B3-A4C3-B649-A1D8-9E0417E31DD0}" type="datetimeFigureOut">
              <a:rPr lang="nl-NL" smtClean="0"/>
              <a:pPr/>
              <a:t>14-4-2020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838676" y="6642213"/>
            <a:ext cx="4355934" cy="223242"/>
          </a:xfrm>
        </p:spPr>
        <p:txBody>
          <a:bodyPr lIns="252000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271544" y="6634758"/>
            <a:ext cx="415255" cy="223242"/>
          </a:xfrm>
        </p:spPr>
        <p:txBody>
          <a:bodyPr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fld id="{7063CF70-D235-A640-BAB8-5B11A0B34594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7781" y="446046"/>
            <a:ext cx="2066035" cy="619811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E23AE2B3-A4C3-B649-A1D8-9E0417E31DD0}" type="datetimeFigureOut">
              <a:rPr lang="nl-NL" smtClean="0"/>
              <a:pPr/>
              <a:t>14-4-2020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7063CF70-D235-A640-BAB8-5B11A0B34594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6" r:id="rId2"/>
    <p:sldLayoutId id="2147483662" r:id="rId3"/>
    <p:sldLayoutId id="2147483650" r:id="rId4"/>
    <p:sldLayoutId id="2147483652" r:id="rId5"/>
    <p:sldLayoutId id="2147483653" r:id="rId6"/>
    <p:sldLayoutId id="2147483654" r:id="rId7"/>
    <p:sldLayoutId id="2147483655" r:id="rId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tl9q7-228mY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tl9q7-228mY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tl9q7-228mY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403A80-7FF4-41BE-BB9C-88797EBD4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466" y="1135251"/>
            <a:ext cx="8455534" cy="1143000"/>
          </a:xfrm>
        </p:spPr>
        <p:txBody>
          <a:bodyPr/>
          <a:lstStyle/>
          <a:p>
            <a:r>
              <a:rPr lang="nl-NL" dirty="0"/>
              <a:t>Kansrijke acties fietsparkeren/huren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F9C8057-792D-4E1B-96A7-11E1FF268171}"/>
              </a:ext>
            </a:extLst>
          </p:cNvPr>
          <p:cNvSpPr txBox="1"/>
          <p:nvPr/>
        </p:nvSpPr>
        <p:spPr>
          <a:xfrm>
            <a:off x="688466" y="2180317"/>
            <a:ext cx="7985563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Ontwikkelen en toepassen data-standaard digitale systemen stallingen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HBF-pilot met </a:t>
            </a:r>
            <a:r>
              <a:rPr lang="nl-NL" sz="1600" dirty="0" err="1"/>
              <a:t>Prorail</a:t>
            </a:r>
            <a:r>
              <a:rPr lang="nl-NL" sz="1600" dirty="0"/>
              <a:t>, NS en Ministerie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Werkgroep (22 april)</a:t>
            </a:r>
          </a:p>
          <a:p>
            <a:endParaRPr lang="nl-NL" dirty="0"/>
          </a:p>
          <a:p>
            <a:r>
              <a:rPr lang="nl-NL" b="1" dirty="0"/>
              <a:t>Ontwikkelen en toepassen standaard fietsparkeertellingen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Instellen en begeleiden werkgroep (mei 2020)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ProRail-tellingen als vliegwiel, A’dam en Utrecht als koplopers</a:t>
            </a:r>
          </a:p>
          <a:p>
            <a:endParaRPr lang="nl-NL" dirty="0"/>
          </a:p>
          <a:p>
            <a:r>
              <a:rPr lang="nl-NL" b="1" dirty="0"/>
              <a:t>Evaluatie en doorontwikkeling standaarden deelfietsen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GBFS, MDS, TOMP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Pilot deelfietsdashboard</a:t>
            </a:r>
          </a:p>
          <a:p>
            <a:endParaRPr lang="nl-NL" dirty="0"/>
          </a:p>
          <a:p>
            <a:r>
              <a:rPr lang="nl-NL" b="1" dirty="0"/>
              <a:t>Doorontwikkeling </a:t>
            </a:r>
            <a:r>
              <a:rPr lang="nl-NL" b="1" dirty="0">
                <a:hlinkClick r:id="rId2"/>
              </a:rPr>
              <a:t>Dynamisch Anoniem Fietsregister</a:t>
            </a:r>
            <a:endParaRPr lang="nl-NL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Pilot Swapfiets – Fietsdepot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Koppeling fietsdepots &lt;-&gt; DAF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Yes! Delft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Verzekeraars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33047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ACF48D6B-8B35-4350-A82B-F6D509A47B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61" y="1344141"/>
            <a:ext cx="9007478" cy="486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498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F4BA93E1-B0C0-4ACB-8E01-9336727DEB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815" t="7393" r="8548" b="5332"/>
          <a:stretch/>
        </p:blipFill>
        <p:spPr>
          <a:xfrm>
            <a:off x="301394" y="1168798"/>
            <a:ext cx="8316443" cy="5470116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388960F8-C8C3-4110-90C7-2311EE3A1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394" y="25798"/>
            <a:ext cx="4352340" cy="1143000"/>
          </a:xfrm>
        </p:spPr>
        <p:txBody>
          <a:bodyPr/>
          <a:lstStyle/>
          <a:p>
            <a:r>
              <a:rPr lang="nl-NL" dirty="0"/>
              <a:t>HBF-pilot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9DB378B-3EB2-400E-97FA-F302B269666B}"/>
              </a:ext>
            </a:extLst>
          </p:cNvPr>
          <p:cNvSpPr/>
          <p:nvPr/>
        </p:nvSpPr>
        <p:spPr>
          <a:xfrm>
            <a:off x="5933384" y="80287"/>
            <a:ext cx="3139100" cy="378565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nl-NL" sz="1600" dirty="0"/>
              <a:t>13 Stationsstallingen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Deventer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Leeuwarden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Haarlem Fiets-In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Arnhem Centrum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Amersfoort Stationsplein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Apeldoorn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Amsterdam Amstel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Assen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Harderwijk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Maastricht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Utrecht Knoop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Utrecht Oost + Noorderstalling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Zutphen</a:t>
            </a:r>
          </a:p>
        </p:txBody>
      </p:sp>
    </p:spTree>
    <p:extLst>
      <p:ext uri="{BB962C8B-B14F-4D97-AF65-F5344CB8AC3E}">
        <p14:creationId xmlns:p14="http://schemas.microsoft.com/office/powerpoint/2010/main" val="1997515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606CC2-536C-4DE9-B160-A8262726A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502" y="27336"/>
            <a:ext cx="3464351" cy="994172"/>
          </a:xfrm>
        </p:spPr>
        <p:txBody>
          <a:bodyPr/>
          <a:lstStyle/>
          <a:p>
            <a:r>
              <a:rPr lang="nl-NL" dirty="0"/>
              <a:t>Binnenkort: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5584E43E-CA46-4E73-9D60-554841488A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7901" y="2906669"/>
            <a:ext cx="7396928" cy="3718074"/>
          </a:xfrm>
          <a:prstGeom prst="rect">
            <a:avLst/>
          </a:prstGeom>
        </p:spPr>
      </p:pic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AD550861-BF97-486D-84DB-C3B3128F07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b="1470"/>
          <a:stretch/>
        </p:blipFill>
        <p:spPr>
          <a:xfrm>
            <a:off x="142165" y="935446"/>
            <a:ext cx="3269014" cy="3105408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8D457D0B-749D-412C-946E-BBDD21278A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3512" y="102679"/>
            <a:ext cx="4242471" cy="349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311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403A80-7FF4-41BE-BB9C-88797EBD4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466" y="1135251"/>
            <a:ext cx="8455534" cy="1143000"/>
          </a:xfrm>
        </p:spPr>
        <p:txBody>
          <a:bodyPr/>
          <a:lstStyle/>
          <a:p>
            <a:r>
              <a:rPr lang="nl-NL" dirty="0"/>
              <a:t>Kansrijke acties fietsparkeren/huren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F9C8057-792D-4E1B-96A7-11E1FF268171}"/>
              </a:ext>
            </a:extLst>
          </p:cNvPr>
          <p:cNvSpPr txBox="1"/>
          <p:nvPr/>
        </p:nvSpPr>
        <p:spPr>
          <a:xfrm>
            <a:off x="688466" y="2180317"/>
            <a:ext cx="7985563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Ontwikkelen en toepassen data-standaard digitale systemen stallingen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HBF-pilot met </a:t>
            </a:r>
            <a:r>
              <a:rPr lang="nl-NL" sz="1600" dirty="0" err="1"/>
              <a:t>Prorail</a:t>
            </a:r>
            <a:r>
              <a:rPr lang="nl-NL" sz="1600" dirty="0"/>
              <a:t>, NS en Ministerie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Werkgroep (22 april)</a:t>
            </a:r>
          </a:p>
          <a:p>
            <a:endParaRPr lang="nl-NL" dirty="0"/>
          </a:p>
          <a:p>
            <a:r>
              <a:rPr lang="nl-NL" b="1" dirty="0"/>
              <a:t>Ontwikkelen en toepassen standaard fietsparkeertellingen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Instellen en begeleiden werkgroep (mei 2020)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ProRail-tellingen als vliegwiel, A’dam en Utrecht als koplopers</a:t>
            </a:r>
          </a:p>
          <a:p>
            <a:endParaRPr lang="nl-NL" dirty="0"/>
          </a:p>
          <a:p>
            <a:r>
              <a:rPr lang="nl-NL" b="1" dirty="0"/>
              <a:t>Evaluatie en doorontwikkeling standaarden deelfietsen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GBFS, MDS, TOMP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Pilot deelfietsdashboard</a:t>
            </a:r>
          </a:p>
          <a:p>
            <a:endParaRPr lang="nl-NL" dirty="0"/>
          </a:p>
          <a:p>
            <a:r>
              <a:rPr lang="nl-NL" b="1" dirty="0"/>
              <a:t>Doorontwikkeling </a:t>
            </a:r>
            <a:r>
              <a:rPr lang="nl-NL" b="1" dirty="0">
                <a:hlinkClick r:id="rId2"/>
              </a:rPr>
              <a:t>Dynamisch Anoniem Fietsregister</a:t>
            </a:r>
            <a:endParaRPr lang="nl-NL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Pilot Swapfiets – Fietsdepot Utrecht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Opschalen fietsdepots &lt;-&gt; DAF ca 30 stuks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Yes! Delft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Verzekeraars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30158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F12A07AB-CA0F-45C5-87A8-3762AF4EDF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339" t="8759" r="2411" b="5531"/>
          <a:stretch/>
        </p:blipFill>
        <p:spPr>
          <a:xfrm>
            <a:off x="4270606" y="351200"/>
            <a:ext cx="4755902" cy="6155599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C5D4F784-4F70-432D-B501-3222E7408D3E}"/>
              </a:ext>
            </a:extLst>
          </p:cNvPr>
          <p:cNvSpPr txBox="1"/>
          <p:nvPr/>
        </p:nvSpPr>
        <p:spPr>
          <a:xfrm>
            <a:off x="6891204" y="5026646"/>
            <a:ext cx="1415022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nl-NL" dirty="0"/>
              <a:t>Acht aanbieders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8866012-851F-459E-8743-B3AB0B0644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446" r="80502" b="5505"/>
          <a:stretch/>
        </p:blipFill>
        <p:spPr>
          <a:xfrm>
            <a:off x="250312" y="80777"/>
            <a:ext cx="2411154" cy="6426022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BFF19943-CF07-4EB9-B49A-D0CA2A575C4A}"/>
              </a:ext>
            </a:extLst>
          </p:cNvPr>
          <p:cNvSpPr txBox="1"/>
          <p:nvPr/>
        </p:nvSpPr>
        <p:spPr>
          <a:xfrm>
            <a:off x="2476713" y="5051337"/>
            <a:ext cx="1415022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nl-NL" dirty="0"/>
              <a:t>Twaalf</a:t>
            </a:r>
          </a:p>
          <a:p>
            <a:r>
              <a:rPr lang="nl-NL" dirty="0"/>
              <a:t>gemeenten</a:t>
            </a:r>
          </a:p>
        </p:txBody>
      </p:sp>
    </p:spTree>
    <p:extLst>
      <p:ext uri="{BB962C8B-B14F-4D97-AF65-F5344CB8AC3E}">
        <p14:creationId xmlns:p14="http://schemas.microsoft.com/office/powerpoint/2010/main" val="671918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403A80-7FF4-41BE-BB9C-88797EBD4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466" y="1135251"/>
            <a:ext cx="8455534" cy="1143000"/>
          </a:xfrm>
        </p:spPr>
        <p:txBody>
          <a:bodyPr/>
          <a:lstStyle/>
          <a:p>
            <a:r>
              <a:rPr lang="nl-NL" dirty="0"/>
              <a:t>Kansrijke acties fietsparkeren/huren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F9C8057-792D-4E1B-96A7-11E1FF268171}"/>
              </a:ext>
            </a:extLst>
          </p:cNvPr>
          <p:cNvSpPr txBox="1"/>
          <p:nvPr/>
        </p:nvSpPr>
        <p:spPr>
          <a:xfrm>
            <a:off x="688466" y="2180317"/>
            <a:ext cx="7985563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Ontwikkelen en toepassen data-standaard digitale systemen stallingen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HBF-pilot met </a:t>
            </a:r>
            <a:r>
              <a:rPr lang="nl-NL" sz="1600" dirty="0" err="1"/>
              <a:t>Prorail</a:t>
            </a:r>
            <a:r>
              <a:rPr lang="nl-NL" sz="1600" dirty="0"/>
              <a:t>, NS en Ministerie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Werkgroep (22 april)</a:t>
            </a:r>
          </a:p>
          <a:p>
            <a:endParaRPr lang="nl-NL" dirty="0"/>
          </a:p>
          <a:p>
            <a:r>
              <a:rPr lang="nl-NL" b="1" dirty="0"/>
              <a:t>Ontwikkelen en toepassen standaard fietsparkeertellingen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Instellen en begeleiden werkgroep (mei 2020)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ProRail-tellingen als vliegwiel, A’dam en Utrecht als koplopers</a:t>
            </a:r>
          </a:p>
          <a:p>
            <a:endParaRPr lang="nl-NL" dirty="0"/>
          </a:p>
          <a:p>
            <a:r>
              <a:rPr lang="nl-NL" b="1" dirty="0"/>
              <a:t>Evaluatie en doorontwikkeling standaarden deelfietsen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GBFS, MDS, TOMP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Pilot deelfietsdashboard</a:t>
            </a:r>
          </a:p>
          <a:p>
            <a:endParaRPr lang="nl-NL" dirty="0"/>
          </a:p>
          <a:p>
            <a:r>
              <a:rPr lang="nl-NL" b="1" dirty="0"/>
              <a:t>Doorontwikkeling </a:t>
            </a:r>
            <a:r>
              <a:rPr lang="nl-NL" b="1" dirty="0">
                <a:hlinkClick r:id="rId2"/>
              </a:rPr>
              <a:t>Dynamisch Anoniem Fietsregister</a:t>
            </a:r>
            <a:endParaRPr lang="nl-NL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Pilot Swapfiets – Fietsdepot Utrecht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Opschalen fietsdepots &lt;-&gt; DAF ca 30 stuks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Yes! Delft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Verzekeraars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236564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A965F475-7FAB-4BD8-A0CB-6ECB6676BA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4714"/>
            <a:ext cx="9144000" cy="5143500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69448905-3A49-4998-A61E-DAB34D5B0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393" y="25798"/>
            <a:ext cx="5527267" cy="1143000"/>
          </a:xfrm>
        </p:spPr>
        <p:txBody>
          <a:bodyPr/>
          <a:lstStyle/>
          <a:p>
            <a:r>
              <a:rPr lang="nl-NL" dirty="0"/>
              <a:t>Berichtenservice DAF</a:t>
            </a:r>
          </a:p>
        </p:txBody>
      </p:sp>
    </p:spTree>
    <p:extLst>
      <p:ext uri="{BB962C8B-B14F-4D97-AF65-F5344CB8AC3E}">
        <p14:creationId xmlns:p14="http://schemas.microsoft.com/office/powerpoint/2010/main" val="3745347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 - klassie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A263AC7596F6A419B18169D1C4E220D" ma:contentTypeVersion="11" ma:contentTypeDescription="Create a new document." ma:contentTypeScope="" ma:versionID="2bf18d58d182345102c2c8ce48e96eb3">
  <xsd:schema xmlns:xsd="http://www.w3.org/2001/XMLSchema" xmlns:xs="http://www.w3.org/2001/XMLSchema" xmlns:p="http://schemas.microsoft.com/office/2006/metadata/properties" xmlns:ns3="ee1ef2b5-1f5d-4e08-b606-352557d360cd" xmlns:ns4="c7217fd7-19b7-435d-aafe-b855b85a3997" targetNamespace="http://schemas.microsoft.com/office/2006/metadata/properties" ma:root="true" ma:fieldsID="60867f18f3cb932038132932df4ed2e0" ns3:_="" ns4:_="">
    <xsd:import namespace="ee1ef2b5-1f5d-4e08-b606-352557d360cd"/>
    <xsd:import namespace="c7217fd7-19b7-435d-aafe-b855b85a399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1ef2b5-1f5d-4e08-b606-352557d360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217fd7-19b7-435d-aafe-b855b85a3997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D5DA1A4-D70B-407C-8A8B-B5C99910785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295B06D-DC2F-44E6-BBA8-5DD2EE7664D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EB427AC1-7653-4546-A79D-3295148788E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e1ef2b5-1f5d-4e08-b606-352557d360cd"/>
    <ds:schemaRef ds:uri="c7217fd7-19b7-435d-aafe-b855b85a399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4135</TotalTime>
  <Words>262</Words>
  <Application>Microsoft Office PowerPoint</Application>
  <PresentationFormat>Diavoorstelling (4:3)</PresentationFormat>
  <Paragraphs>74</Paragraphs>
  <Slides>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2" baseType="lpstr">
      <vt:lpstr>Museo Sans 900</vt:lpstr>
      <vt:lpstr>Calibri</vt:lpstr>
      <vt:lpstr>Arial</vt:lpstr>
      <vt:lpstr>Office-thema</vt:lpstr>
      <vt:lpstr>Kansrijke acties fietsparkeren/huren</vt:lpstr>
      <vt:lpstr>PowerPoint-presentatie</vt:lpstr>
      <vt:lpstr>HBF-pilot</vt:lpstr>
      <vt:lpstr>Binnenkort:</vt:lpstr>
      <vt:lpstr>Kansrijke acties fietsparkeren/huren</vt:lpstr>
      <vt:lpstr>PowerPoint-presentatie</vt:lpstr>
      <vt:lpstr>Kansrijke acties fietsparkeren/huren</vt:lpstr>
      <vt:lpstr>Berichtenservice DAF</vt:lpstr>
    </vt:vector>
  </TitlesOfParts>
  <Company>Coers en Roest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sys beheer</dc:creator>
  <cp:lastModifiedBy>Boggelen, Otto van</cp:lastModifiedBy>
  <cp:revision>164</cp:revision>
  <cp:lastPrinted>2014-05-16T14:19:34Z</cp:lastPrinted>
  <dcterms:created xsi:type="dcterms:W3CDTF">2014-05-13T08:02:42Z</dcterms:created>
  <dcterms:modified xsi:type="dcterms:W3CDTF">2020-04-14T13:24:13Z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0x0101004A263AC7596F6A419B18169D1C4E220D</vt:lpwstr>
  </property>
</Properties>
</file>