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0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7" r:id="rId3"/>
    <p:sldId id="266" r:id="rId4"/>
    <p:sldId id="269" r:id="rId5"/>
    <p:sldId id="264" r:id="rId6"/>
    <p:sldId id="262" r:id="rId7"/>
    <p:sldId id="270" r:id="rId8"/>
    <p:sldId id="258" r:id="rId9"/>
    <p:sldId id="263" r:id="rId10"/>
    <p:sldId id="265" r:id="rId11"/>
    <p:sldId id="271" r:id="rId12"/>
    <p:sldId id="260" r:id="rId13"/>
    <p:sldId id="261" r:id="rId14"/>
    <p:sldId id="272" r:id="rId15"/>
    <p:sldId id="268" r:id="rId16"/>
  </p:sldIdLst>
  <p:sldSz cx="9144000" cy="5143500" type="screen16x9"/>
  <p:notesSz cx="6797675" cy="9926638"/>
  <p:defaultTextStyle>
    <a:defPPr>
      <a:defRPr lang="en-US"/>
    </a:defPPr>
    <a:lvl1pPr marL="0" algn="l" defTabSz="286982" rtl="0" eaLnBrk="1" latinLnBrk="0" hangingPunct="1">
      <a:defRPr sz="1130" kern="1200">
        <a:solidFill>
          <a:schemeClr val="tx1"/>
        </a:solidFill>
        <a:latin typeface="+mn-lt"/>
        <a:ea typeface="+mn-ea"/>
        <a:cs typeface="+mn-cs"/>
      </a:defRPr>
    </a:lvl1pPr>
    <a:lvl2pPr marL="286982" algn="l" defTabSz="286982" rtl="0" eaLnBrk="1" latinLnBrk="0" hangingPunct="1">
      <a:defRPr sz="1130" kern="1200">
        <a:solidFill>
          <a:schemeClr val="tx1"/>
        </a:solidFill>
        <a:latin typeface="+mn-lt"/>
        <a:ea typeface="+mn-ea"/>
        <a:cs typeface="+mn-cs"/>
      </a:defRPr>
    </a:lvl2pPr>
    <a:lvl3pPr marL="573965" algn="l" defTabSz="286982" rtl="0" eaLnBrk="1" latinLnBrk="0" hangingPunct="1">
      <a:defRPr sz="1130" kern="1200">
        <a:solidFill>
          <a:schemeClr val="tx1"/>
        </a:solidFill>
        <a:latin typeface="+mn-lt"/>
        <a:ea typeface="+mn-ea"/>
        <a:cs typeface="+mn-cs"/>
      </a:defRPr>
    </a:lvl3pPr>
    <a:lvl4pPr marL="860947" algn="l" defTabSz="286982" rtl="0" eaLnBrk="1" latinLnBrk="0" hangingPunct="1">
      <a:defRPr sz="1130" kern="1200">
        <a:solidFill>
          <a:schemeClr val="tx1"/>
        </a:solidFill>
        <a:latin typeface="+mn-lt"/>
        <a:ea typeface="+mn-ea"/>
        <a:cs typeface="+mn-cs"/>
      </a:defRPr>
    </a:lvl4pPr>
    <a:lvl5pPr marL="1147931" algn="l" defTabSz="286982" rtl="0" eaLnBrk="1" latinLnBrk="0" hangingPunct="1">
      <a:defRPr sz="1130" kern="1200">
        <a:solidFill>
          <a:schemeClr val="tx1"/>
        </a:solidFill>
        <a:latin typeface="+mn-lt"/>
        <a:ea typeface="+mn-ea"/>
        <a:cs typeface="+mn-cs"/>
      </a:defRPr>
    </a:lvl5pPr>
    <a:lvl6pPr marL="1434913" algn="l" defTabSz="286982" rtl="0" eaLnBrk="1" latinLnBrk="0" hangingPunct="1">
      <a:defRPr sz="1130" kern="1200">
        <a:solidFill>
          <a:schemeClr val="tx1"/>
        </a:solidFill>
        <a:latin typeface="+mn-lt"/>
        <a:ea typeface="+mn-ea"/>
        <a:cs typeface="+mn-cs"/>
      </a:defRPr>
    </a:lvl6pPr>
    <a:lvl7pPr marL="1721895" algn="l" defTabSz="286982" rtl="0" eaLnBrk="1" latinLnBrk="0" hangingPunct="1">
      <a:defRPr sz="1130" kern="1200">
        <a:solidFill>
          <a:schemeClr val="tx1"/>
        </a:solidFill>
        <a:latin typeface="+mn-lt"/>
        <a:ea typeface="+mn-ea"/>
        <a:cs typeface="+mn-cs"/>
      </a:defRPr>
    </a:lvl7pPr>
    <a:lvl8pPr marL="2008878" algn="l" defTabSz="286982" rtl="0" eaLnBrk="1" latinLnBrk="0" hangingPunct="1">
      <a:defRPr sz="1130" kern="1200">
        <a:solidFill>
          <a:schemeClr val="tx1"/>
        </a:solidFill>
        <a:latin typeface="+mn-lt"/>
        <a:ea typeface="+mn-ea"/>
        <a:cs typeface="+mn-cs"/>
      </a:defRPr>
    </a:lvl8pPr>
    <a:lvl9pPr marL="2295860" algn="l" defTabSz="286982" rtl="0" eaLnBrk="1" latinLnBrk="0" hangingPunct="1">
      <a:defRPr sz="113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  <a:srgbClr val="FF0000"/>
    <a:srgbClr val="E40520"/>
    <a:srgbClr val="65EDFF"/>
    <a:srgbClr val="FFFFFF"/>
    <a:srgbClr val="FFCE00"/>
    <a:srgbClr val="DD0000"/>
    <a:srgbClr val="000000"/>
    <a:srgbClr val="A70314"/>
    <a:srgbClr val="66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65" autoAdjust="0"/>
    <p:restoredTop sz="95118" autoAdjust="0"/>
  </p:normalViewPr>
  <p:slideViewPr>
    <p:cSldViewPr snapToGrid="0">
      <p:cViewPr varScale="1">
        <p:scale>
          <a:sx n="98" d="100"/>
          <a:sy n="98" d="100"/>
        </p:scale>
        <p:origin x="108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43" d="100"/>
          <a:sy n="143" d="100"/>
        </p:scale>
        <p:origin x="4704" y="22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1E6AA5-D8D3-BB4B-BA30-9155262666DC}" type="datetimeFigureOut">
              <a:rPr lang="nl-NL" smtClean="0"/>
              <a:t>5-11-2020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A9430-79F3-2341-B9EC-F6B7F75D49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441089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26E43D-4CF6-D140-82E7-EB3F21568B8D}" type="datetimeFigureOut">
              <a:rPr lang="nl-NL" smtClean="0"/>
              <a:t>5-11-2020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A84830-2637-D746-BD5B-08DBFA861A1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636135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573965" rtl="0" eaLnBrk="1" latinLnBrk="0" hangingPunct="1">
      <a:defRPr sz="753" kern="1200">
        <a:solidFill>
          <a:schemeClr val="tx1"/>
        </a:solidFill>
        <a:latin typeface="+mn-lt"/>
        <a:ea typeface="+mn-ea"/>
        <a:cs typeface="+mn-cs"/>
      </a:defRPr>
    </a:lvl1pPr>
    <a:lvl2pPr marL="286982" algn="l" defTabSz="573965" rtl="0" eaLnBrk="1" latinLnBrk="0" hangingPunct="1">
      <a:defRPr sz="753" kern="1200">
        <a:solidFill>
          <a:schemeClr val="tx1"/>
        </a:solidFill>
        <a:latin typeface="+mn-lt"/>
        <a:ea typeface="+mn-ea"/>
        <a:cs typeface="+mn-cs"/>
      </a:defRPr>
    </a:lvl2pPr>
    <a:lvl3pPr marL="573965" algn="l" defTabSz="573965" rtl="0" eaLnBrk="1" latinLnBrk="0" hangingPunct="1">
      <a:defRPr sz="753" kern="1200">
        <a:solidFill>
          <a:schemeClr val="tx1"/>
        </a:solidFill>
        <a:latin typeface="+mn-lt"/>
        <a:ea typeface="+mn-ea"/>
        <a:cs typeface="+mn-cs"/>
      </a:defRPr>
    </a:lvl3pPr>
    <a:lvl4pPr marL="860947" algn="l" defTabSz="573965" rtl="0" eaLnBrk="1" latinLnBrk="0" hangingPunct="1">
      <a:defRPr sz="753" kern="1200">
        <a:solidFill>
          <a:schemeClr val="tx1"/>
        </a:solidFill>
        <a:latin typeface="+mn-lt"/>
        <a:ea typeface="+mn-ea"/>
        <a:cs typeface="+mn-cs"/>
      </a:defRPr>
    </a:lvl4pPr>
    <a:lvl5pPr marL="1147931" algn="l" defTabSz="573965" rtl="0" eaLnBrk="1" latinLnBrk="0" hangingPunct="1">
      <a:defRPr sz="753" kern="1200">
        <a:solidFill>
          <a:schemeClr val="tx1"/>
        </a:solidFill>
        <a:latin typeface="+mn-lt"/>
        <a:ea typeface="+mn-ea"/>
        <a:cs typeface="+mn-cs"/>
      </a:defRPr>
    </a:lvl5pPr>
    <a:lvl6pPr marL="1434913" algn="l" defTabSz="573965" rtl="0" eaLnBrk="1" latinLnBrk="0" hangingPunct="1">
      <a:defRPr sz="753" kern="1200">
        <a:solidFill>
          <a:schemeClr val="tx1"/>
        </a:solidFill>
        <a:latin typeface="+mn-lt"/>
        <a:ea typeface="+mn-ea"/>
        <a:cs typeface="+mn-cs"/>
      </a:defRPr>
    </a:lvl6pPr>
    <a:lvl7pPr marL="1721895" algn="l" defTabSz="573965" rtl="0" eaLnBrk="1" latinLnBrk="0" hangingPunct="1">
      <a:defRPr sz="753" kern="1200">
        <a:solidFill>
          <a:schemeClr val="tx1"/>
        </a:solidFill>
        <a:latin typeface="+mn-lt"/>
        <a:ea typeface="+mn-ea"/>
        <a:cs typeface="+mn-cs"/>
      </a:defRPr>
    </a:lvl7pPr>
    <a:lvl8pPr marL="2008878" algn="l" defTabSz="573965" rtl="0" eaLnBrk="1" latinLnBrk="0" hangingPunct="1">
      <a:defRPr sz="753" kern="1200">
        <a:solidFill>
          <a:schemeClr val="tx1"/>
        </a:solidFill>
        <a:latin typeface="+mn-lt"/>
        <a:ea typeface="+mn-ea"/>
        <a:cs typeface="+mn-cs"/>
      </a:defRPr>
    </a:lvl8pPr>
    <a:lvl9pPr marL="2295860" algn="l" defTabSz="573965" rtl="0" eaLnBrk="1" latinLnBrk="0" hangingPunct="1">
      <a:defRPr sz="75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sz="753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het PLO van afgelopen week werd de opmerking gemaakt dat gemeenten </a:t>
            </a:r>
            <a:r>
              <a:rPr lang="nl-NL" sz="753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ihkv</a:t>
            </a:r>
            <a:r>
              <a:rPr lang="nl-NL" sz="753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opvangen van beperkte corona-capaciteit bus, tram, trein, metro nu allemaal separaat afspraken maken over alternatieven als deelfietsen, -auto’s, taxi’s en touringcars. Is het een idee om hier samen wat meer lijn in te brengen? Bv via aanstaande OGO?</a:t>
            </a:r>
          </a:p>
          <a:p>
            <a:r>
              <a:rPr lang="nl-NL" sz="753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Een mogelijkheid is bijvoorbeeld een initiatief rond </a:t>
            </a:r>
            <a:r>
              <a:rPr lang="nl-NL" sz="753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eHubs</a:t>
            </a:r>
            <a:r>
              <a:rPr lang="nl-NL" sz="753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waar een aantal deelfietspartijen gezamenlijk mee willen komen. </a:t>
            </a:r>
            <a:r>
              <a:rPr lang="nl-NL" sz="753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Ben erg benieuwd naar jullie mening.</a:t>
            </a:r>
          </a:p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A84830-2637-D746-BD5B-08DBFA861A13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904067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A84830-2637-D746-BD5B-08DBFA861A13}" type="slidenum">
              <a:rPr lang="nl-NL" smtClean="0"/>
              <a:t>15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54869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1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3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eeldmerk">
            <a:extLst>
              <a:ext uri="{FF2B5EF4-FFF2-40B4-BE49-F238E27FC236}">
                <a16:creationId xmlns:a16="http://schemas.microsoft.com/office/drawing/2014/main" id="{3385F241-BD57-4A95-9ADC-76502F96DC7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0526" cy="5143500"/>
          </a:xfrm>
          <a:prstGeom prst="rect">
            <a:avLst/>
          </a:prstGeom>
        </p:spPr>
      </p:pic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4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0526" cy="5143500"/>
          </a:xfrm>
          <a:prstGeom prst="rect">
            <a:avLst/>
          </a:prstGeom>
        </p:spPr>
      </p:pic>
      <p:sp>
        <p:nvSpPr>
          <p:cNvPr id="9" name="Ondertitel">
            <a:extLst>
              <a:ext uri="{FF2B5EF4-FFF2-40B4-BE49-F238E27FC236}">
                <a16:creationId xmlns:a16="http://schemas.microsoft.com/office/drawing/2014/main" id="{7B6D0D2B-F57B-4511-BF79-3EF94A95D3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12899" y="2066948"/>
            <a:ext cx="6914821" cy="32989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 i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342866" indent="0">
              <a:buNone/>
              <a:defRPr sz="1899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5732" indent="0">
              <a:buNone/>
              <a:defRPr sz="1899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28598" indent="0">
              <a:buNone/>
              <a:defRPr sz="1899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464" indent="0">
              <a:buNone/>
              <a:defRPr sz="1899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nl-NL" noProof="0" dirty="0"/>
              <a:t>Ondertitel</a:t>
            </a:r>
          </a:p>
        </p:txBody>
      </p:sp>
      <p:sp>
        <p:nvSpPr>
          <p:cNvPr id="10" name="Titel">
            <a:extLst>
              <a:ext uri="{FF2B5EF4-FFF2-40B4-BE49-F238E27FC236}">
                <a16:creationId xmlns:a16="http://schemas.microsoft.com/office/drawing/2014/main" id="{70BBDEAD-5E79-41F5-8438-358BCA38857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12900" y="1170741"/>
            <a:ext cx="6914820" cy="843687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685732" rtl="0" eaLnBrk="1" fontAlgn="auto" latinLnBrk="0" hangingPunct="1">
              <a:lnSpc>
                <a:spcPts val="331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200" b="0" i="0" spc="11" baseline="0">
                <a:solidFill>
                  <a:schemeClr val="bg1"/>
                </a:solidFill>
                <a:latin typeface="Rockwell" charset="0"/>
                <a:ea typeface="Rockwell" charset="0"/>
                <a:cs typeface="Rockwell" charset="0"/>
              </a:defRPr>
            </a:lvl1pPr>
            <a:lvl2pPr marL="342866" indent="0">
              <a:buNone/>
              <a:defRPr/>
            </a:lvl2pPr>
            <a:lvl3pPr marL="685732" indent="0">
              <a:buNone/>
              <a:defRPr/>
            </a:lvl3pPr>
            <a:lvl4pPr marL="1028598" indent="0">
              <a:buNone/>
              <a:defRPr/>
            </a:lvl4pPr>
            <a:lvl5pPr marL="1371464" indent="0">
              <a:buNone/>
              <a:defRPr/>
            </a:lvl5pPr>
          </a:lstStyle>
          <a:p>
            <a:pPr marL="0" marR="0" lvl="0" indent="0" algn="l" defTabSz="685732" rtl="0" eaLnBrk="1" fontAlgn="auto" latinLnBrk="0" hangingPunct="1">
              <a:lnSpc>
                <a:spcPts val="331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noProof="0" dirty="0"/>
              <a:t>Titel</a:t>
            </a: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F128B819-08EF-A748-8128-93E243FD143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4290" y="4848023"/>
            <a:ext cx="1014358" cy="161989"/>
          </a:xfrm>
          <a:prstGeom prst="rect">
            <a:avLst/>
          </a:prstGeom>
        </p:spPr>
      </p:pic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97BEC3FF-DE97-4C93-9695-73399519C0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53102" y="4831200"/>
            <a:ext cx="504000" cy="2160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750"/>
            </a:lvl1pPr>
          </a:lstStyle>
          <a:p>
            <a:fld id="{E2DF7B17-AF2A-418A-B96F-59588D74711F}" type="datetime1">
              <a:rPr lang="nl-NL" smtClean="0"/>
              <a:t>5-11-2020</a:t>
            </a:fld>
            <a:endParaRPr lang="nl-NL" dirty="0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633B479B-3EE7-48FE-BA38-7D405ED94A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19003" y="4831200"/>
            <a:ext cx="288000" cy="2160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750"/>
            </a:lvl1pPr>
          </a:lstStyle>
          <a:p>
            <a:fld id="{A65A2D04-F85A-4603-ABE1-5B178FE7F8B8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4" name="Tijdelijke aanduiding voor voettekst 4">
            <a:extLst>
              <a:ext uri="{FF2B5EF4-FFF2-40B4-BE49-F238E27FC236}">
                <a16:creationId xmlns:a16="http://schemas.microsoft.com/office/drawing/2014/main" id="{257E1AF7-DA1A-42AD-B6BF-EF68D04589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37093" y="4831200"/>
            <a:ext cx="4114800" cy="216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50">
                <a:solidFill>
                  <a:schemeClr val="tx2"/>
                </a:solidFill>
              </a:defRPr>
            </a:lvl1pPr>
          </a:lstStyle>
          <a:p>
            <a:r>
              <a:rPr lang="nl-NL"/>
              <a:t>Rik Goossens</a:t>
            </a:r>
            <a:endParaRPr lang="nl-NL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/>
          <p:cNvSpPr/>
          <p:nvPr userDrawn="1"/>
        </p:nvSpPr>
        <p:spPr>
          <a:xfrm>
            <a:off x="0" y="0"/>
            <a:ext cx="9144000" cy="468983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736" y="0"/>
            <a:ext cx="9140526" cy="5143500"/>
          </a:xfrm>
          <a:prstGeom prst="rect">
            <a:avLst/>
          </a:prstGeom>
        </p:spPr>
      </p:pic>
      <p:pic>
        <p:nvPicPr>
          <p:cNvPr id="2" name="Afbeelding 1"/>
          <p:cNvPicPr>
            <a:picLocks noChangeAspect="1"/>
          </p:cNvPicPr>
          <p:nvPr userDrawn="1"/>
        </p:nvPicPr>
        <p:blipFill>
          <a:blip r:embed="rId3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736" y="0"/>
            <a:ext cx="9140526" cy="5143500"/>
          </a:xfrm>
          <a:prstGeom prst="rect">
            <a:avLst/>
          </a:prstGeom>
        </p:spPr>
      </p:pic>
      <p:sp>
        <p:nvSpPr>
          <p:cNvPr id="12" name="Ondertitel">
            <a:extLst>
              <a:ext uri="{FF2B5EF4-FFF2-40B4-BE49-F238E27FC236}">
                <a16:creationId xmlns:a16="http://schemas.microsoft.com/office/drawing/2014/main" id="{7B6D0D2B-F57B-4511-BF79-3EF94A95D3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12899" y="3775269"/>
            <a:ext cx="6914821" cy="32989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 i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342866" indent="0">
              <a:buNone/>
              <a:defRPr sz="1899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5732" indent="0">
              <a:buNone/>
              <a:defRPr sz="1899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28598" indent="0">
              <a:buNone/>
              <a:defRPr sz="1899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464" indent="0">
              <a:buNone/>
              <a:defRPr sz="1899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nl-NL" noProof="0" dirty="0"/>
              <a:t>Ondertitel</a:t>
            </a:r>
          </a:p>
        </p:txBody>
      </p:sp>
      <p:sp>
        <p:nvSpPr>
          <p:cNvPr id="14" name="Titel">
            <a:extLst>
              <a:ext uri="{FF2B5EF4-FFF2-40B4-BE49-F238E27FC236}">
                <a16:creationId xmlns:a16="http://schemas.microsoft.com/office/drawing/2014/main" id="{70BBDEAD-5E79-41F5-8438-358BCA38857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12900" y="2879062"/>
            <a:ext cx="6914820" cy="843687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685732" rtl="0" eaLnBrk="1" fontAlgn="auto" latinLnBrk="0" hangingPunct="1">
              <a:lnSpc>
                <a:spcPts val="331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200" b="0" i="0" spc="11" baseline="0">
                <a:solidFill>
                  <a:schemeClr val="bg1"/>
                </a:solidFill>
                <a:latin typeface="Rockwell" charset="0"/>
                <a:ea typeface="Rockwell" charset="0"/>
                <a:cs typeface="Rockwell" charset="0"/>
              </a:defRPr>
            </a:lvl1pPr>
            <a:lvl2pPr marL="342866" indent="0">
              <a:buNone/>
              <a:defRPr/>
            </a:lvl2pPr>
            <a:lvl3pPr marL="685732" indent="0">
              <a:buNone/>
              <a:defRPr/>
            </a:lvl3pPr>
            <a:lvl4pPr marL="1028598" indent="0">
              <a:buNone/>
              <a:defRPr/>
            </a:lvl4pPr>
            <a:lvl5pPr marL="1371464" indent="0">
              <a:buNone/>
              <a:defRPr/>
            </a:lvl5pPr>
          </a:lstStyle>
          <a:p>
            <a:pPr lvl="0"/>
            <a:r>
              <a:rPr lang="nl-NL" noProof="0" dirty="0"/>
              <a:t>Titel</a:t>
            </a:r>
          </a:p>
          <a:p>
            <a:pPr marL="0" marR="0" lvl="0" indent="0" algn="l" defTabSz="685732" rtl="0" eaLnBrk="1" fontAlgn="auto" latinLnBrk="0" hangingPunct="1">
              <a:lnSpc>
                <a:spcPts val="331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noProof="0" dirty="0"/>
              <a:t>Titel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E8117A75-F223-7F4A-89FC-3B9C211F32A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4290" y="4848023"/>
            <a:ext cx="1014358" cy="161989"/>
          </a:xfrm>
          <a:prstGeom prst="rect">
            <a:avLst/>
          </a:prstGeom>
        </p:spPr>
      </p:pic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DF12FF4C-8448-4711-BB11-478A479827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53102" y="4831200"/>
            <a:ext cx="504000" cy="2160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750"/>
            </a:lvl1pPr>
          </a:lstStyle>
          <a:p>
            <a:fld id="{BA8B6931-83AE-41D5-9F9D-15B5D3A19D74}" type="datetime1">
              <a:rPr lang="nl-NL" smtClean="0"/>
              <a:t>5-11-2020</a:t>
            </a:fld>
            <a:endParaRPr lang="nl-NL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71065623-BB44-4F71-A136-CF1BE77DF3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19003" y="4831200"/>
            <a:ext cx="288000" cy="2160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750"/>
            </a:lvl1pPr>
          </a:lstStyle>
          <a:p>
            <a:fld id="{A65A2D04-F85A-4603-ABE1-5B178FE7F8B8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3" name="Tijdelijke aanduiding voor voettekst 4">
            <a:extLst>
              <a:ext uri="{FF2B5EF4-FFF2-40B4-BE49-F238E27FC236}">
                <a16:creationId xmlns:a16="http://schemas.microsoft.com/office/drawing/2014/main" id="{A33E618F-D4BD-410D-B676-6B553A04FF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37093" y="4831200"/>
            <a:ext cx="4114800" cy="216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50">
                <a:solidFill>
                  <a:schemeClr val="tx2"/>
                </a:solidFill>
              </a:defRPr>
            </a:lvl1pPr>
          </a:lstStyle>
          <a:p>
            <a:r>
              <a:rPr lang="nl-NL"/>
              <a:t>Rik Goossens</a:t>
            </a:r>
            <a:endParaRPr lang="nl-NL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/>
          <p:cNvSpPr/>
          <p:nvPr userDrawn="1"/>
        </p:nvSpPr>
        <p:spPr>
          <a:xfrm>
            <a:off x="0" y="0"/>
            <a:ext cx="9143999" cy="468983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2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4" y="0"/>
            <a:ext cx="9140526" cy="5143500"/>
          </a:xfrm>
          <a:prstGeom prst="rect">
            <a:avLst/>
          </a:prstGeom>
        </p:spPr>
      </p:pic>
      <p:sp>
        <p:nvSpPr>
          <p:cNvPr id="7" name="Ondertitel">
            <a:extLst>
              <a:ext uri="{FF2B5EF4-FFF2-40B4-BE49-F238E27FC236}">
                <a16:creationId xmlns:a16="http://schemas.microsoft.com/office/drawing/2014/main" id="{7B6D0D2B-F57B-4511-BF79-3EF94A95D3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12899" y="2066948"/>
            <a:ext cx="6914821" cy="32989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 i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342866" indent="0">
              <a:buNone/>
              <a:defRPr sz="1899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5732" indent="0">
              <a:buNone/>
              <a:defRPr sz="1899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28598" indent="0">
              <a:buNone/>
              <a:defRPr sz="1899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464" indent="0">
              <a:buNone/>
              <a:defRPr sz="1899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nl-NL" noProof="0" dirty="0"/>
              <a:t>Ondertitel</a:t>
            </a:r>
          </a:p>
        </p:txBody>
      </p:sp>
      <p:sp>
        <p:nvSpPr>
          <p:cNvPr id="9" name="Titel">
            <a:extLst>
              <a:ext uri="{FF2B5EF4-FFF2-40B4-BE49-F238E27FC236}">
                <a16:creationId xmlns:a16="http://schemas.microsoft.com/office/drawing/2014/main" id="{70BBDEAD-5E79-41F5-8438-358BCA38857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12900" y="1170741"/>
            <a:ext cx="6914820" cy="843687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685732" rtl="0" eaLnBrk="1" fontAlgn="auto" latinLnBrk="0" hangingPunct="1">
              <a:lnSpc>
                <a:spcPts val="331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200" b="0" i="0" spc="11" baseline="0">
                <a:solidFill>
                  <a:schemeClr val="bg1"/>
                </a:solidFill>
                <a:latin typeface="Rockwell" charset="0"/>
                <a:ea typeface="Rockwell" charset="0"/>
                <a:cs typeface="Rockwell" charset="0"/>
              </a:defRPr>
            </a:lvl1pPr>
            <a:lvl2pPr marL="342866" indent="0">
              <a:buNone/>
              <a:defRPr/>
            </a:lvl2pPr>
            <a:lvl3pPr marL="685732" indent="0">
              <a:buNone/>
              <a:defRPr/>
            </a:lvl3pPr>
            <a:lvl4pPr marL="1028598" indent="0">
              <a:buNone/>
              <a:defRPr/>
            </a:lvl4pPr>
            <a:lvl5pPr marL="1371464" indent="0">
              <a:buNone/>
              <a:defRPr/>
            </a:lvl5pPr>
          </a:lstStyle>
          <a:p>
            <a:pPr lvl="0"/>
            <a:r>
              <a:rPr lang="nl-NL" noProof="0" dirty="0"/>
              <a:t>Hoofdstuk</a:t>
            </a:r>
          </a:p>
          <a:p>
            <a:pPr marL="0" marR="0" lvl="0" indent="0" algn="l" defTabSz="685732" rtl="0" eaLnBrk="1" fontAlgn="auto" latinLnBrk="0" hangingPunct="1">
              <a:lnSpc>
                <a:spcPts val="331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noProof="0" dirty="0"/>
              <a:t>Titel</a:t>
            </a:r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6B388A11-7E0A-DE4D-8368-AB76E6EA6B4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4290" y="4848023"/>
            <a:ext cx="1014358" cy="161989"/>
          </a:xfrm>
          <a:prstGeom prst="rect">
            <a:avLst/>
          </a:prstGeom>
        </p:spPr>
      </p:pic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8A10EE2D-A15C-4D7D-9EF8-D42F379352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53102" y="4831200"/>
            <a:ext cx="504000" cy="2160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750"/>
            </a:lvl1pPr>
          </a:lstStyle>
          <a:p>
            <a:fld id="{A04E213A-6813-4B91-8274-70EBADE0295B}" type="datetime1">
              <a:rPr lang="nl-NL" smtClean="0"/>
              <a:t>5-11-2020</a:t>
            </a:fld>
            <a:endParaRPr lang="nl-NL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C13BD162-DE27-4A77-8940-44DE6D90A1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19003" y="4831200"/>
            <a:ext cx="288000" cy="2160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750"/>
            </a:lvl1pPr>
          </a:lstStyle>
          <a:p>
            <a:fld id="{A65A2D04-F85A-4603-ABE1-5B178FE7F8B8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3" name="Tijdelijke aanduiding voor voettekst 4">
            <a:extLst>
              <a:ext uri="{FF2B5EF4-FFF2-40B4-BE49-F238E27FC236}">
                <a16:creationId xmlns:a16="http://schemas.microsoft.com/office/drawing/2014/main" id="{23ACF68A-F001-45F3-A9BB-59AA612005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37093" y="4831200"/>
            <a:ext cx="4114800" cy="216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50">
                <a:solidFill>
                  <a:schemeClr val="tx2"/>
                </a:solidFill>
              </a:defRPr>
            </a:lvl1pPr>
          </a:lstStyle>
          <a:p>
            <a:r>
              <a:rPr lang="nl-NL"/>
              <a:t>Rik Goossens</a:t>
            </a:r>
            <a:endParaRPr lang="nl-NL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>
            <a:extLst>
              <a:ext uri="{FF2B5EF4-FFF2-40B4-BE49-F238E27FC236}">
                <a16:creationId xmlns:a16="http://schemas.microsoft.com/office/drawing/2014/main" id="{21CEC89A-0B7B-1145-971E-BE472FDCEC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40"/>
            <a:ext cx="9144000" cy="5142820"/>
          </a:xfrm>
          <a:prstGeom prst="rect">
            <a:avLst/>
          </a:prstGeom>
        </p:spPr>
      </p:pic>
      <p:sp>
        <p:nvSpPr>
          <p:cNvPr id="9" name="Titel">
            <a:extLst>
              <a:ext uri="{FF2B5EF4-FFF2-40B4-BE49-F238E27FC236}">
                <a16:creationId xmlns:a16="http://schemas.microsoft.com/office/drawing/2014/main" id="{70BBDEAD-5E79-41F5-8438-358BCA38857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12900" y="1170741"/>
            <a:ext cx="6914820" cy="3154266"/>
          </a:xfrm>
          <a:prstGeom prst="rect">
            <a:avLst/>
          </a:prstGeom>
        </p:spPr>
        <p:txBody>
          <a:bodyPr lIns="0" tIns="0" rIns="0" bIns="0" anchor="t"/>
          <a:lstStyle>
            <a:lvl1pPr marL="0" marR="0" indent="0" algn="l" defTabSz="685732" rtl="0" eaLnBrk="1" fontAlgn="auto" latinLnBrk="0" hangingPunct="1">
              <a:lnSpc>
                <a:spcPts val="331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200" b="0" i="0" spc="11" baseline="0">
                <a:solidFill>
                  <a:schemeClr val="bg1"/>
                </a:solidFill>
                <a:latin typeface="Rockwell" charset="0"/>
                <a:ea typeface="Rockwell" charset="0"/>
                <a:cs typeface="Rockwell" charset="0"/>
              </a:defRPr>
            </a:lvl1pPr>
            <a:lvl2pPr marL="342866" indent="0">
              <a:buNone/>
              <a:defRPr/>
            </a:lvl2pPr>
            <a:lvl3pPr marL="685732" indent="0">
              <a:buNone/>
              <a:defRPr/>
            </a:lvl3pPr>
            <a:lvl4pPr marL="1028598" indent="0">
              <a:buNone/>
              <a:defRPr/>
            </a:lvl4pPr>
            <a:lvl5pPr marL="1371464" indent="0">
              <a:buNone/>
              <a:defRPr/>
            </a:lvl5pPr>
          </a:lstStyle>
          <a:p>
            <a:pPr marL="0" marR="0" lvl="0" indent="0" algn="l" defTabSz="685732" rtl="0" eaLnBrk="1" fontAlgn="auto" latinLnBrk="0" hangingPunct="1">
              <a:lnSpc>
                <a:spcPts val="331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noProof="0" dirty="0"/>
              <a:t>Titel/tekst</a:t>
            </a:r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6B388A11-7E0A-DE4D-8368-AB76E6EA6B4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4290" y="4848023"/>
            <a:ext cx="1014358" cy="161989"/>
          </a:xfrm>
          <a:prstGeom prst="rect">
            <a:avLst/>
          </a:prstGeom>
        </p:spPr>
      </p:pic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DB1B4C5-DA2B-4628-8616-1EB248F6FDB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53102" y="4831200"/>
            <a:ext cx="504000" cy="2160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750"/>
            </a:lvl1pPr>
          </a:lstStyle>
          <a:p>
            <a:fld id="{BB5EBD12-3979-404B-B318-8BAFF15A54B0}" type="datetime1">
              <a:rPr lang="nl-NL" smtClean="0"/>
              <a:t>5-11-2020</a:t>
            </a:fld>
            <a:endParaRPr lang="nl-NL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779423F7-AC60-42BC-9067-D269456502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19003" y="4831200"/>
            <a:ext cx="288000" cy="2160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750"/>
            </a:lvl1pPr>
          </a:lstStyle>
          <a:p>
            <a:fld id="{A65A2D04-F85A-4603-ABE1-5B178FE7F8B8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1" name="Tijdelijke aanduiding voor voettekst 4">
            <a:extLst>
              <a:ext uri="{FF2B5EF4-FFF2-40B4-BE49-F238E27FC236}">
                <a16:creationId xmlns:a16="http://schemas.microsoft.com/office/drawing/2014/main" id="{15347A4F-5247-4E2F-B173-91F0D8D58E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37093" y="4831200"/>
            <a:ext cx="4114800" cy="216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50">
                <a:solidFill>
                  <a:schemeClr val="tx2"/>
                </a:solidFill>
              </a:defRPr>
            </a:lvl1pPr>
          </a:lstStyle>
          <a:p>
            <a:r>
              <a:rPr lang="nl-NL"/>
              <a:t>Rik Goossens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547950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Teks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0526" cy="5143500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3633CF31-A11F-9547-9808-9E233FAC3E1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4290" y="4848023"/>
            <a:ext cx="1014358" cy="161989"/>
          </a:xfrm>
          <a:prstGeom prst="rect">
            <a:avLst/>
          </a:prstGeom>
        </p:spPr>
      </p:pic>
      <p:sp>
        <p:nvSpPr>
          <p:cNvPr id="10" name="Titel">
            <a:extLst>
              <a:ext uri="{FF2B5EF4-FFF2-40B4-BE49-F238E27FC236}">
                <a16:creationId xmlns:a16="http://schemas.microsoft.com/office/drawing/2014/main" id="{0114B90B-EEFC-4D49-B797-CEFD61D6B95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12900" y="1170741"/>
            <a:ext cx="6914820" cy="3154266"/>
          </a:xfrm>
          <a:prstGeom prst="rect">
            <a:avLst/>
          </a:prstGeom>
        </p:spPr>
        <p:txBody>
          <a:bodyPr lIns="0" tIns="0" rIns="0" bIns="0" anchor="t"/>
          <a:lstStyle>
            <a:lvl1pPr marL="0" marR="0" indent="0" algn="l" defTabSz="685732" rtl="0" eaLnBrk="1" fontAlgn="auto" latinLnBrk="0" hangingPunct="1">
              <a:lnSpc>
                <a:spcPts val="331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200" b="0" i="0" spc="11" baseline="0">
                <a:solidFill>
                  <a:schemeClr val="tx1"/>
                </a:solidFill>
                <a:latin typeface="Rockwell" charset="0"/>
                <a:ea typeface="Rockwell" charset="0"/>
                <a:cs typeface="Rockwell" charset="0"/>
              </a:defRPr>
            </a:lvl1pPr>
            <a:lvl2pPr marL="342866" indent="0">
              <a:buNone/>
              <a:defRPr/>
            </a:lvl2pPr>
            <a:lvl3pPr marL="685732" indent="0">
              <a:buNone/>
              <a:defRPr/>
            </a:lvl3pPr>
            <a:lvl4pPr marL="1028598" indent="0">
              <a:buNone/>
              <a:defRPr/>
            </a:lvl4pPr>
            <a:lvl5pPr marL="1371464" indent="0">
              <a:buNone/>
              <a:defRPr/>
            </a:lvl5pPr>
          </a:lstStyle>
          <a:p>
            <a:pPr marL="0" marR="0" lvl="0" indent="0" algn="l" defTabSz="685732" rtl="0" eaLnBrk="1" fontAlgn="auto" latinLnBrk="0" hangingPunct="1">
              <a:lnSpc>
                <a:spcPts val="331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noProof="0" dirty="0"/>
              <a:t>Titel/tekst</a:t>
            </a:r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B7560F88-EF7A-49A6-84CF-23B39F6BC6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53102" y="4831200"/>
            <a:ext cx="504000" cy="2160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750"/>
            </a:lvl1pPr>
          </a:lstStyle>
          <a:p>
            <a:fld id="{25AD7CC6-8816-4176-95D3-3536FFE51AD6}" type="datetime1">
              <a:rPr lang="nl-NL" smtClean="0"/>
              <a:t>5-11-2020</a:t>
            </a:fld>
            <a:endParaRPr lang="nl-NL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909D09D-8E27-47EF-9345-B1F39ACB03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19003" y="4831200"/>
            <a:ext cx="288000" cy="2160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750"/>
            </a:lvl1pPr>
          </a:lstStyle>
          <a:p>
            <a:fld id="{A65A2D04-F85A-4603-ABE1-5B178FE7F8B8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8" name="Tijdelijke aanduiding voor voettekst 4">
            <a:extLst>
              <a:ext uri="{FF2B5EF4-FFF2-40B4-BE49-F238E27FC236}">
                <a16:creationId xmlns:a16="http://schemas.microsoft.com/office/drawing/2014/main" id="{180EC662-9E08-42EA-B5DE-280018E623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37093" y="4831200"/>
            <a:ext cx="4114800" cy="216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50">
                <a:solidFill>
                  <a:schemeClr val="tx2"/>
                </a:solidFill>
              </a:defRPr>
            </a:lvl1pPr>
          </a:lstStyle>
          <a:p>
            <a:r>
              <a:rPr lang="nl-NL"/>
              <a:t>Rik Goossens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119277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Tekst Opsom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0526" cy="5143500"/>
          </a:xfrm>
          <a:prstGeom prst="rect">
            <a:avLst/>
          </a:prstGeom>
        </p:spPr>
      </p:pic>
      <p:sp>
        <p:nvSpPr>
          <p:cNvPr id="14" name="Titel Hoofdstuk">
            <a:extLst>
              <a:ext uri="{FF2B5EF4-FFF2-40B4-BE49-F238E27FC236}">
                <a16:creationId xmlns:a16="http://schemas.microsoft.com/office/drawing/2014/main" id="{C7A9ED8A-ED5D-48AB-A2DA-F84246EEF93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9929" y="271284"/>
            <a:ext cx="8091672" cy="873114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ts val="3318"/>
              </a:lnSpc>
              <a:spcBef>
                <a:spcPts val="0"/>
              </a:spcBef>
              <a:buNone/>
              <a:defRPr sz="3200" b="0" i="0" spc="11" baseline="0">
                <a:solidFill>
                  <a:schemeClr val="tx1"/>
                </a:solidFill>
                <a:latin typeface="Rockwell" charset="0"/>
                <a:ea typeface="Rockwell" charset="0"/>
                <a:cs typeface="Rockwell" charset="0"/>
              </a:defRPr>
            </a:lvl1pPr>
            <a:lvl2pPr marL="342866" indent="0">
              <a:buNone/>
              <a:defRPr/>
            </a:lvl2pPr>
            <a:lvl3pPr marL="685732" indent="0">
              <a:buNone/>
              <a:defRPr/>
            </a:lvl3pPr>
            <a:lvl4pPr marL="1028598" indent="0">
              <a:buNone/>
              <a:defRPr/>
            </a:lvl4pPr>
            <a:lvl5pPr marL="1371464" indent="0">
              <a:buNone/>
              <a:defRPr/>
            </a:lvl5pPr>
          </a:lstStyle>
          <a:p>
            <a:pPr lvl="0"/>
            <a:r>
              <a:rPr lang="en-GB" dirty="0" err="1"/>
              <a:t>Titel</a:t>
            </a:r>
            <a:endParaRPr lang="en-GB" dirty="0"/>
          </a:p>
        </p:txBody>
      </p:sp>
      <p:cxnSp>
        <p:nvCxnSpPr>
          <p:cNvPr id="8" name="Lijn">
            <a:extLst>
              <a:ext uri="{FF2B5EF4-FFF2-40B4-BE49-F238E27FC236}">
                <a16:creationId xmlns:a16="http://schemas.microsoft.com/office/drawing/2014/main" id="{77C738DD-F7B9-430E-9A6D-EB84527653FA}"/>
              </a:ext>
            </a:extLst>
          </p:cNvPr>
          <p:cNvCxnSpPr>
            <a:cxnSpLocks/>
          </p:cNvCxnSpPr>
          <p:nvPr userDrawn="1"/>
        </p:nvCxnSpPr>
        <p:spPr>
          <a:xfrm>
            <a:off x="512000" y="1141939"/>
            <a:ext cx="809167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Afbeelding 9">
            <a:extLst>
              <a:ext uri="{FF2B5EF4-FFF2-40B4-BE49-F238E27FC236}">
                <a16:creationId xmlns:a16="http://schemas.microsoft.com/office/drawing/2014/main" id="{86D05F97-36B3-8040-92EC-72671C71930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4290" y="4848023"/>
            <a:ext cx="1014358" cy="161989"/>
          </a:xfrm>
          <a:prstGeom prst="rect">
            <a:avLst/>
          </a:prstGeom>
        </p:spPr>
      </p:pic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DB051BC6-9269-4F07-AE35-7CDDC7EF04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53102" y="4831200"/>
            <a:ext cx="504000" cy="2160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750"/>
            </a:lvl1pPr>
          </a:lstStyle>
          <a:p>
            <a:fld id="{40952E49-BC5A-46C6-BE1B-ED38026A9DA4}" type="datetime1">
              <a:rPr lang="nl-NL" smtClean="0"/>
              <a:t>5-11-2020</a:t>
            </a:fld>
            <a:endParaRPr lang="nl-NL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4029C87C-8FD0-405F-8856-B5D040804E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19003" y="4831200"/>
            <a:ext cx="288000" cy="2160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750"/>
            </a:lvl1pPr>
          </a:lstStyle>
          <a:p>
            <a:fld id="{A65A2D04-F85A-4603-ABE1-5B178FE7F8B8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3" name="Tijdelijke aanduiding voor voettekst 4">
            <a:extLst>
              <a:ext uri="{FF2B5EF4-FFF2-40B4-BE49-F238E27FC236}">
                <a16:creationId xmlns:a16="http://schemas.microsoft.com/office/drawing/2014/main" id="{2F2B40A4-2C40-4358-AC9F-1D64934AA3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37093" y="4831200"/>
            <a:ext cx="4114800" cy="216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50">
                <a:solidFill>
                  <a:schemeClr val="tx2"/>
                </a:solidFill>
              </a:defRPr>
            </a:lvl1pPr>
          </a:lstStyle>
          <a:p>
            <a:r>
              <a:rPr lang="nl-NL"/>
              <a:t>Rik Goossens</a:t>
            </a:r>
            <a:endParaRPr lang="nl-NL" dirty="0"/>
          </a:p>
        </p:txBody>
      </p:sp>
      <p:sp>
        <p:nvSpPr>
          <p:cNvPr id="16" name="Tijdelijke aanduiding voor tekst 2">
            <a:extLst>
              <a:ext uri="{FF2B5EF4-FFF2-40B4-BE49-F238E27FC236}">
                <a16:creationId xmlns:a16="http://schemas.microsoft.com/office/drawing/2014/main" id="{D9BA673A-03DC-4E31-9855-48C2CB79B5A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30691" y="1219200"/>
            <a:ext cx="8085137" cy="3235325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C00000"/>
              </a:buClr>
              <a:buFont typeface="Wingdings" panose="05000000000000000000" pitchFamily="2" charset="2"/>
              <a:buChar char="§"/>
              <a:defRPr sz="2200"/>
            </a:lvl1pPr>
            <a:lvl2pPr marL="685767" indent="-342900">
              <a:buClr>
                <a:srgbClr val="C00000"/>
              </a:buClr>
              <a:buFont typeface="Wingdings" panose="05000000000000000000" pitchFamily="2" charset="2"/>
              <a:buChar char="§"/>
              <a:defRPr sz="2000"/>
            </a:lvl2pPr>
            <a:lvl3pPr marL="971482" indent="-285750">
              <a:buClr>
                <a:srgbClr val="C00000"/>
              </a:buClr>
              <a:buFont typeface="Wingdings" panose="05000000000000000000" pitchFamily="2" charset="2"/>
              <a:buChar char="§"/>
              <a:defRPr sz="1800"/>
            </a:lvl3pPr>
            <a:lvl4pPr marL="1314349" indent="-285750">
              <a:buClr>
                <a:srgbClr val="C00000"/>
              </a:buClr>
              <a:buFont typeface="Wingdings" panose="05000000000000000000" pitchFamily="2" charset="2"/>
              <a:buChar char="§"/>
              <a:defRPr sz="1800"/>
            </a:lvl4pPr>
            <a:lvl5pPr marL="1657216" indent="-285750">
              <a:buClr>
                <a:srgbClr val="C00000"/>
              </a:buClr>
              <a:buFont typeface="Wingdings" panose="05000000000000000000" pitchFamily="2" charset="2"/>
              <a:buChar char="§"/>
              <a:defRPr sz="1800"/>
            </a:lvl5pPr>
          </a:lstStyle>
          <a:p>
            <a:pPr lvl="0"/>
            <a:r>
              <a:rPr lang="nl-NL" dirty="0"/>
              <a:t>Tekststijl van het model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9579087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Tekst Opsomming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0526" cy="5143500"/>
          </a:xfrm>
          <a:prstGeom prst="rect">
            <a:avLst/>
          </a:prstGeom>
        </p:spPr>
      </p:pic>
      <p:sp>
        <p:nvSpPr>
          <p:cNvPr id="13" name="Titel Hoofdstuk">
            <a:extLst>
              <a:ext uri="{FF2B5EF4-FFF2-40B4-BE49-F238E27FC236}">
                <a16:creationId xmlns:a16="http://schemas.microsoft.com/office/drawing/2014/main" id="{C7A9ED8A-ED5D-48AB-A2DA-F84246EEF93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9929" y="271284"/>
            <a:ext cx="8091672" cy="873114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ts val="3318"/>
              </a:lnSpc>
              <a:spcBef>
                <a:spcPts val="0"/>
              </a:spcBef>
              <a:buNone/>
              <a:defRPr sz="3200" b="0" i="0" spc="11" baseline="0">
                <a:solidFill>
                  <a:schemeClr val="tx1"/>
                </a:solidFill>
                <a:latin typeface="Rockwell" charset="0"/>
                <a:ea typeface="Rockwell" charset="0"/>
                <a:cs typeface="Rockwell" charset="0"/>
              </a:defRPr>
            </a:lvl1pPr>
            <a:lvl2pPr marL="342866" indent="0">
              <a:buNone/>
              <a:defRPr/>
            </a:lvl2pPr>
            <a:lvl3pPr marL="685732" indent="0">
              <a:buNone/>
              <a:defRPr/>
            </a:lvl3pPr>
            <a:lvl4pPr marL="1028598" indent="0">
              <a:buNone/>
              <a:defRPr/>
            </a:lvl4pPr>
            <a:lvl5pPr marL="1371464" indent="0">
              <a:buNone/>
              <a:defRPr/>
            </a:lvl5pPr>
          </a:lstStyle>
          <a:p>
            <a:pPr lvl="0"/>
            <a:r>
              <a:rPr lang="en-GB" dirty="0" err="1"/>
              <a:t>Titel</a:t>
            </a:r>
            <a:endParaRPr lang="en-GB" dirty="0"/>
          </a:p>
        </p:txBody>
      </p:sp>
      <p:cxnSp>
        <p:nvCxnSpPr>
          <p:cNvPr id="15" name="Lijn">
            <a:extLst>
              <a:ext uri="{FF2B5EF4-FFF2-40B4-BE49-F238E27FC236}">
                <a16:creationId xmlns:a16="http://schemas.microsoft.com/office/drawing/2014/main" id="{77C738DD-F7B9-430E-9A6D-EB84527653FA}"/>
              </a:ext>
            </a:extLst>
          </p:cNvPr>
          <p:cNvCxnSpPr>
            <a:cxnSpLocks/>
          </p:cNvCxnSpPr>
          <p:nvPr userDrawn="1"/>
        </p:nvCxnSpPr>
        <p:spPr>
          <a:xfrm>
            <a:off x="512000" y="1141939"/>
            <a:ext cx="809167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kst met Bullet">
            <a:extLst>
              <a:ext uri="{FF2B5EF4-FFF2-40B4-BE49-F238E27FC236}">
                <a16:creationId xmlns:a16="http://schemas.microsoft.com/office/drawing/2014/main" id="{F150C9F3-6CA3-40E1-B8F6-D308D3FCA48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2001" y="1219190"/>
            <a:ext cx="4060000" cy="3236514"/>
          </a:xfrm>
          <a:prstGeom prst="rect">
            <a:avLst/>
          </a:prstGeom>
        </p:spPr>
        <p:txBody>
          <a:bodyPr/>
          <a:lstStyle>
            <a:lvl1pPr marL="0" marR="0" indent="0" algn="l" defTabSz="685732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charset="2"/>
              <a:buNone/>
              <a:tabLst/>
              <a:defRPr sz="2000">
                <a:latin typeface="Calibri" charset="0"/>
                <a:ea typeface="Calibri" charset="0"/>
                <a:cs typeface="Calibri" charset="0"/>
              </a:defRPr>
            </a:lvl1pPr>
            <a:lvl2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  <a:defRPr sz="1800">
                <a:latin typeface="Calibri" charset="0"/>
                <a:ea typeface="Calibri" charset="0"/>
                <a:cs typeface="Calibri" charset="0"/>
              </a:defRPr>
            </a:lvl2pPr>
            <a:lvl3pPr marL="494847" marR="0" indent="-241115" algn="l" defTabSz="68573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charset="2"/>
              <a:buChar char="§"/>
              <a:tabLst/>
              <a:defRPr sz="1600">
                <a:latin typeface="Calibri" charset="0"/>
                <a:ea typeface="Calibri" charset="0"/>
                <a:cs typeface="Calibri" charset="0"/>
              </a:defRPr>
            </a:lvl3pPr>
            <a:lvl4pPr marL="1269713" marR="0" indent="-241115" algn="l" defTabSz="685732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charset="2"/>
              <a:buChar char="§"/>
              <a:tabLst/>
              <a:defRPr sz="1200">
                <a:latin typeface="Calibri" charset="0"/>
                <a:ea typeface="Calibri" charset="0"/>
                <a:cs typeface="Calibri" charset="0"/>
              </a:defRPr>
            </a:lvl4pPr>
            <a:lvl5pPr marL="1371464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nl-NL" dirty="0"/>
              <a:t>Typ hier tekst. Gebruik de knop ‘Lijstniveau verhogen’ om over te schakelen naar </a:t>
            </a:r>
            <a:r>
              <a:rPr lang="nl-NL" dirty="0" err="1"/>
              <a:t>bullets</a:t>
            </a:r>
            <a:r>
              <a:rPr lang="nl-NL" dirty="0"/>
              <a:t>.</a:t>
            </a:r>
          </a:p>
          <a:p>
            <a:pPr lvl="1"/>
            <a:r>
              <a:rPr lang="nl-NL" dirty="0" err="1"/>
              <a:t>Lorem</a:t>
            </a:r>
            <a:r>
              <a:rPr lang="nl-NL" dirty="0"/>
              <a:t> </a:t>
            </a:r>
            <a:r>
              <a:rPr lang="nl-NL" dirty="0" err="1"/>
              <a:t>ipsum</a:t>
            </a:r>
            <a:endParaRPr lang="nl-NL" dirty="0"/>
          </a:p>
          <a:p>
            <a:pPr marL="494847" marR="0" lvl="2" indent="-241115" algn="l" defTabSz="685732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charset="2"/>
              <a:buChar char="§"/>
              <a:tabLst/>
              <a:defRPr/>
            </a:pPr>
            <a:r>
              <a:rPr lang="nl-NL" dirty="0" err="1"/>
              <a:t>Lorem</a:t>
            </a:r>
            <a:r>
              <a:rPr lang="nl-NL" dirty="0"/>
              <a:t> </a:t>
            </a:r>
            <a:r>
              <a:rPr lang="nl-NL" dirty="0" err="1"/>
              <a:t>ipsum</a:t>
            </a:r>
            <a:endParaRPr lang="nl-NL" dirty="0"/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3633CF31-A11F-9547-9808-9E233FAC3E1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4290" y="4848023"/>
            <a:ext cx="1014358" cy="161989"/>
          </a:xfrm>
          <a:prstGeom prst="rect">
            <a:avLst/>
          </a:prstGeom>
        </p:spPr>
      </p:pic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B2917B6A-36A4-4A09-BF4B-30829728A6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53102" y="4831200"/>
            <a:ext cx="504000" cy="2160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750"/>
            </a:lvl1pPr>
          </a:lstStyle>
          <a:p>
            <a:fld id="{989FFA64-50C8-447B-A23C-2A685B38AA91}" type="datetime1">
              <a:rPr lang="nl-NL" smtClean="0"/>
              <a:t>5-11-2020</a:t>
            </a:fld>
            <a:endParaRPr lang="nl-NL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E917A9-F5C1-4B4B-91B9-1E093F5EE3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19003" y="4831200"/>
            <a:ext cx="288000" cy="2160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750"/>
            </a:lvl1pPr>
          </a:lstStyle>
          <a:p>
            <a:fld id="{A65A2D04-F85A-4603-ABE1-5B178FE7F8B8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2" name="Tijdelijke aanduiding voor voettekst 4">
            <a:extLst>
              <a:ext uri="{FF2B5EF4-FFF2-40B4-BE49-F238E27FC236}">
                <a16:creationId xmlns:a16="http://schemas.microsoft.com/office/drawing/2014/main" id="{493C0E63-9DE7-4912-ABA5-B4732242FA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37093" y="4831200"/>
            <a:ext cx="4114800" cy="216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50">
                <a:solidFill>
                  <a:schemeClr val="tx2"/>
                </a:solidFill>
              </a:defRPr>
            </a:lvl1pPr>
          </a:lstStyle>
          <a:p>
            <a:r>
              <a:rPr lang="nl-NL"/>
              <a:t>Rik Goossens</a:t>
            </a:r>
            <a:endParaRPr lang="nl-NL" dirty="0"/>
          </a:p>
        </p:txBody>
      </p:sp>
      <p:sp>
        <p:nvSpPr>
          <p:cNvPr id="14" name="Tijdelijke aanduiding voor inhoud 3">
            <a:extLst>
              <a:ext uri="{FF2B5EF4-FFF2-40B4-BE49-F238E27FC236}">
                <a16:creationId xmlns:a16="http://schemas.microsoft.com/office/drawing/2014/main" id="{5742C47E-03C0-483C-B3F6-EDAF03A416D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7976" y="1219200"/>
            <a:ext cx="4032250" cy="32353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nl-NL" sz="2000" kern="1200" dirty="0" smtClean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635" indent="-285750">
              <a:defRPr lang="nl-NL" sz="1800" kern="1200" dirty="0" smtClean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539482" indent="-285750">
              <a:defRPr lang="nl-NL" sz="1600" kern="1200" dirty="0" smtClean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3pPr>
          </a:lstStyle>
          <a:p>
            <a:pPr lvl="0"/>
            <a:r>
              <a:rPr lang="nl-NL" dirty="0"/>
              <a:t>Tekststijl van het model bewerken</a:t>
            </a:r>
          </a:p>
          <a:p>
            <a:pPr marL="0" lvl="1" indent="-241115" algn="l" defTabSz="685732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1"/>
              </a:buClr>
              <a:buFont typeface="Wingdings" charset="2"/>
              <a:buChar char="§"/>
            </a:pPr>
            <a:r>
              <a:rPr lang="nl-NL" dirty="0"/>
              <a:t>Tweede niveau</a:t>
            </a:r>
          </a:p>
          <a:p>
            <a:pPr marL="494847" marR="0" lvl="2" indent="-241115" algn="l" defTabSz="685732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charset="2"/>
              <a:buChar char="§"/>
              <a:tabLst/>
              <a:defRPr/>
            </a:pPr>
            <a:r>
              <a:rPr lang="nl-NL" dirty="0"/>
              <a:t>Derde niveau</a:t>
            </a:r>
          </a:p>
        </p:txBody>
      </p:sp>
    </p:spTree>
    <p:extLst>
      <p:ext uri="{BB962C8B-B14F-4D97-AF65-F5344CB8AC3E}">
        <p14:creationId xmlns:p14="http://schemas.microsoft.com/office/powerpoint/2010/main" val="38184839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Tekst Opsomming Objec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0526" cy="5143500"/>
          </a:xfrm>
          <a:prstGeom prst="rect">
            <a:avLst/>
          </a:prstGeom>
        </p:spPr>
      </p:pic>
      <p:sp>
        <p:nvSpPr>
          <p:cNvPr id="13" name="Titel Hoofdstuk">
            <a:extLst>
              <a:ext uri="{FF2B5EF4-FFF2-40B4-BE49-F238E27FC236}">
                <a16:creationId xmlns:a16="http://schemas.microsoft.com/office/drawing/2014/main" id="{C7A9ED8A-ED5D-48AB-A2DA-F84246EEF93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9929" y="271284"/>
            <a:ext cx="8091672" cy="873114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ts val="3318"/>
              </a:lnSpc>
              <a:spcBef>
                <a:spcPts val="0"/>
              </a:spcBef>
              <a:buNone/>
              <a:defRPr sz="3200" b="0" i="0" spc="11" baseline="0">
                <a:solidFill>
                  <a:schemeClr val="tx1"/>
                </a:solidFill>
                <a:latin typeface="Rockwell" charset="0"/>
                <a:ea typeface="Rockwell" charset="0"/>
                <a:cs typeface="Rockwell" charset="0"/>
              </a:defRPr>
            </a:lvl1pPr>
            <a:lvl2pPr marL="342866" indent="0">
              <a:buNone/>
              <a:defRPr/>
            </a:lvl2pPr>
            <a:lvl3pPr marL="685732" indent="0">
              <a:buNone/>
              <a:defRPr/>
            </a:lvl3pPr>
            <a:lvl4pPr marL="1028598" indent="0">
              <a:buNone/>
              <a:defRPr/>
            </a:lvl4pPr>
            <a:lvl5pPr marL="1371464" indent="0">
              <a:buNone/>
              <a:defRPr/>
            </a:lvl5pPr>
          </a:lstStyle>
          <a:p>
            <a:pPr lvl="0"/>
            <a:r>
              <a:rPr lang="en-GB" dirty="0" err="1"/>
              <a:t>Titel</a:t>
            </a:r>
            <a:endParaRPr lang="en-GB" dirty="0"/>
          </a:p>
        </p:txBody>
      </p:sp>
      <p:cxnSp>
        <p:nvCxnSpPr>
          <p:cNvPr id="15" name="Lijn">
            <a:extLst>
              <a:ext uri="{FF2B5EF4-FFF2-40B4-BE49-F238E27FC236}">
                <a16:creationId xmlns:a16="http://schemas.microsoft.com/office/drawing/2014/main" id="{77C738DD-F7B9-430E-9A6D-EB84527653FA}"/>
              </a:ext>
            </a:extLst>
          </p:cNvPr>
          <p:cNvCxnSpPr>
            <a:cxnSpLocks/>
          </p:cNvCxnSpPr>
          <p:nvPr userDrawn="1"/>
        </p:nvCxnSpPr>
        <p:spPr>
          <a:xfrm>
            <a:off x="512000" y="1141939"/>
            <a:ext cx="809167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kst met Bullet">
            <a:extLst>
              <a:ext uri="{FF2B5EF4-FFF2-40B4-BE49-F238E27FC236}">
                <a16:creationId xmlns:a16="http://schemas.microsoft.com/office/drawing/2014/main" id="{F150C9F3-6CA3-40E1-B8F6-D308D3FCA48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2001" y="1219190"/>
            <a:ext cx="4060000" cy="3236514"/>
          </a:xfrm>
          <a:prstGeom prst="rect">
            <a:avLst/>
          </a:prstGeom>
        </p:spPr>
        <p:txBody>
          <a:bodyPr/>
          <a:lstStyle>
            <a:lvl1pPr marL="0" marR="0" indent="0" algn="l" defTabSz="685732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charset="2"/>
              <a:buNone/>
              <a:tabLst/>
              <a:defRPr sz="2000">
                <a:latin typeface="Calibri" charset="0"/>
                <a:ea typeface="Calibri" charset="0"/>
                <a:cs typeface="Calibri" charset="0"/>
              </a:defRPr>
            </a:lvl1pPr>
            <a:lvl2pPr marL="0" indent="-241115">
              <a:buClr>
                <a:schemeClr val="accent1"/>
              </a:buClr>
              <a:buFont typeface="Wingdings" charset="2"/>
              <a:buChar char="§"/>
              <a:defRPr sz="1800">
                <a:latin typeface="Calibri" charset="0"/>
                <a:ea typeface="Calibri" charset="0"/>
                <a:cs typeface="Calibri" charset="0"/>
              </a:defRPr>
            </a:lvl2pPr>
            <a:lvl3pPr marL="494847" marR="0" indent="-241115" algn="l" defTabSz="68573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charset="2"/>
              <a:buChar char="§"/>
              <a:tabLst/>
              <a:defRPr sz="1600">
                <a:latin typeface="Calibri" charset="0"/>
                <a:ea typeface="Calibri" charset="0"/>
                <a:cs typeface="Calibri" charset="0"/>
              </a:defRPr>
            </a:lvl3pPr>
            <a:lvl4pPr marL="1269713" marR="0" indent="-241115" algn="l" defTabSz="685732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charset="2"/>
              <a:buChar char="§"/>
              <a:tabLst/>
              <a:defRPr sz="1200">
                <a:latin typeface="Calibri" charset="0"/>
                <a:ea typeface="Calibri" charset="0"/>
                <a:cs typeface="Calibri" charset="0"/>
              </a:defRPr>
            </a:lvl4pPr>
            <a:lvl5pPr marL="1371464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nl-NL" dirty="0"/>
              <a:t>Typ hier tekst. Gebruik de knop ‘Lijstniveau verhogen’ om over te schakelen naar </a:t>
            </a:r>
            <a:r>
              <a:rPr lang="nl-NL" dirty="0" err="1"/>
              <a:t>bullets</a:t>
            </a:r>
            <a:r>
              <a:rPr lang="nl-NL" dirty="0"/>
              <a:t>.</a:t>
            </a:r>
          </a:p>
          <a:p>
            <a:pPr lvl="1"/>
            <a:r>
              <a:rPr lang="nl-NL" dirty="0" err="1"/>
              <a:t>Lorem</a:t>
            </a:r>
            <a:r>
              <a:rPr lang="nl-NL" dirty="0"/>
              <a:t> </a:t>
            </a:r>
            <a:r>
              <a:rPr lang="nl-NL" dirty="0" err="1"/>
              <a:t>ipsum</a:t>
            </a:r>
            <a:endParaRPr lang="nl-NL" dirty="0"/>
          </a:p>
          <a:p>
            <a:pPr marL="494847" marR="0" lvl="2" indent="-241115" algn="l" defTabSz="685732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charset="2"/>
              <a:buChar char="§"/>
              <a:tabLst/>
              <a:defRPr/>
            </a:pPr>
            <a:r>
              <a:rPr lang="nl-NL" dirty="0" err="1"/>
              <a:t>Lorem</a:t>
            </a:r>
            <a:r>
              <a:rPr lang="nl-NL" dirty="0"/>
              <a:t> </a:t>
            </a:r>
            <a:r>
              <a:rPr lang="nl-NL" dirty="0" err="1"/>
              <a:t>ipsum</a:t>
            </a:r>
            <a:endParaRPr lang="nl-NL" dirty="0"/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3633CF31-A11F-9547-9808-9E233FAC3E1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4290" y="4848023"/>
            <a:ext cx="1014358" cy="161989"/>
          </a:xfrm>
          <a:prstGeom prst="rect">
            <a:avLst/>
          </a:prstGeom>
        </p:spPr>
      </p:pic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0CE1C647-A7B2-4D3E-8372-C30054EFEA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53102" y="4831200"/>
            <a:ext cx="504000" cy="2160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750"/>
            </a:lvl1pPr>
          </a:lstStyle>
          <a:p>
            <a:fld id="{6A6EDEEE-0030-495B-AEDD-B27CB1AC8FF1}" type="datetime1">
              <a:rPr lang="nl-NL" smtClean="0"/>
              <a:t>5-11-2020</a:t>
            </a:fld>
            <a:endParaRPr lang="nl-NL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33DDF65-38DB-4BE5-AF6B-CC5438DF24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19003" y="4831200"/>
            <a:ext cx="288000" cy="2160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750"/>
            </a:lvl1pPr>
          </a:lstStyle>
          <a:p>
            <a:fld id="{A65A2D04-F85A-4603-ABE1-5B178FE7F8B8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2" name="Tijdelijke aanduiding voor voettekst 4">
            <a:extLst>
              <a:ext uri="{FF2B5EF4-FFF2-40B4-BE49-F238E27FC236}">
                <a16:creationId xmlns:a16="http://schemas.microsoft.com/office/drawing/2014/main" id="{3DD543B6-44A8-4EFE-AE27-50F4F1E24F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37093" y="4831200"/>
            <a:ext cx="4114800" cy="216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50">
                <a:solidFill>
                  <a:schemeClr val="tx2"/>
                </a:solidFill>
              </a:defRPr>
            </a:lvl1pPr>
          </a:lstStyle>
          <a:p>
            <a:r>
              <a:rPr lang="nl-NL"/>
              <a:t>Rik Goossens</a:t>
            </a:r>
            <a:endParaRPr lang="nl-NL" dirty="0"/>
          </a:p>
        </p:txBody>
      </p:sp>
      <p:sp>
        <p:nvSpPr>
          <p:cNvPr id="16" name="Tijdelijke aanduiding voor inhoud 3">
            <a:extLst>
              <a:ext uri="{FF2B5EF4-FFF2-40B4-BE49-F238E27FC236}">
                <a16:creationId xmlns:a16="http://schemas.microsoft.com/office/drawing/2014/main" id="{A5B644C1-5573-46D4-A679-D951AE98CF8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84192" y="1219201"/>
            <a:ext cx="2017985" cy="16197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nl-NL" sz="2000" kern="1200" dirty="0" smtClean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635" indent="-285750">
              <a:defRPr lang="nl-NL" sz="1800" kern="1200" dirty="0" smtClean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539482" indent="-285750">
              <a:defRPr lang="nl-NL" sz="1600" kern="1200" dirty="0" smtClean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3pPr>
          </a:lstStyle>
          <a:p>
            <a:pPr lvl="0"/>
            <a:r>
              <a:rPr lang="nl-NL" dirty="0"/>
              <a:t>Tekststijl van het model bewerken</a:t>
            </a:r>
          </a:p>
          <a:p>
            <a:pPr marL="0" lvl="1" indent="-241115" algn="l" defTabSz="685732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1"/>
              </a:buClr>
              <a:buFont typeface="Wingdings" charset="2"/>
              <a:buChar char="§"/>
            </a:pPr>
            <a:r>
              <a:rPr lang="nl-NL" dirty="0"/>
              <a:t>Tweede niveau</a:t>
            </a:r>
          </a:p>
          <a:p>
            <a:pPr marL="494847" marR="0" lvl="2" indent="-241115" algn="l" defTabSz="685732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charset="2"/>
              <a:buChar char="§"/>
              <a:tabLst/>
              <a:defRPr/>
            </a:pPr>
            <a:r>
              <a:rPr lang="nl-NL" dirty="0"/>
              <a:t>Derde niveau</a:t>
            </a:r>
          </a:p>
        </p:txBody>
      </p:sp>
    </p:spTree>
    <p:extLst>
      <p:ext uri="{BB962C8B-B14F-4D97-AF65-F5344CB8AC3E}">
        <p14:creationId xmlns:p14="http://schemas.microsoft.com/office/powerpoint/2010/main" val="17762348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Tekst Opsomming Objec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081" y="0"/>
            <a:ext cx="9140526" cy="5143500"/>
          </a:xfrm>
          <a:prstGeom prst="rect">
            <a:avLst/>
          </a:prstGeom>
        </p:spPr>
      </p:pic>
      <p:sp>
        <p:nvSpPr>
          <p:cNvPr id="13" name="Titel Hoofdstuk">
            <a:extLst>
              <a:ext uri="{FF2B5EF4-FFF2-40B4-BE49-F238E27FC236}">
                <a16:creationId xmlns:a16="http://schemas.microsoft.com/office/drawing/2014/main" id="{C7A9ED8A-ED5D-48AB-A2DA-F84246EEF93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9929" y="271284"/>
            <a:ext cx="8091672" cy="873114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ts val="3318"/>
              </a:lnSpc>
              <a:spcBef>
                <a:spcPts val="0"/>
              </a:spcBef>
              <a:buNone/>
              <a:defRPr sz="3200" b="0" i="0" spc="11" baseline="0">
                <a:solidFill>
                  <a:schemeClr val="tx1"/>
                </a:solidFill>
                <a:latin typeface="Rockwell" charset="0"/>
                <a:ea typeface="Rockwell" charset="0"/>
                <a:cs typeface="Rockwell" charset="0"/>
              </a:defRPr>
            </a:lvl1pPr>
            <a:lvl2pPr marL="342866" indent="0">
              <a:buNone/>
              <a:defRPr/>
            </a:lvl2pPr>
            <a:lvl3pPr marL="685732" indent="0">
              <a:buNone/>
              <a:defRPr/>
            </a:lvl3pPr>
            <a:lvl4pPr marL="1028598" indent="0">
              <a:buNone/>
              <a:defRPr/>
            </a:lvl4pPr>
            <a:lvl5pPr marL="1371464" indent="0">
              <a:buNone/>
              <a:defRPr/>
            </a:lvl5pPr>
          </a:lstStyle>
          <a:p>
            <a:pPr lvl="0"/>
            <a:r>
              <a:rPr lang="en-GB" dirty="0" err="1"/>
              <a:t>Titel</a:t>
            </a:r>
            <a:endParaRPr lang="en-GB" dirty="0"/>
          </a:p>
        </p:txBody>
      </p:sp>
      <p:cxnSp>
        <p:nvCxnSpPr>
          <p:cNvPr id="15" name="Lijn">
            <a:extLst>
              <a:ext uri="{FF2B5EF4-FFF2-40B4-BE49-F238E27FC236}">
                <a16:creationId xmlns:a16="http://schemas.microsoft.com/office/drawing/2014/main" id="{77C738DD-F7B9-430E-9A6D-EB84527653FA}"/>
              </a:ext>
            </a:extLst>
          </p:cNvPr>
          <p:cNvCxnSpPr>
            <a:cxnSpLocks/>
          </p:cNvCxnSpPr>
          <p:nvPr userDrawn="1"/>
        </p:nvCxnSpPr>
        <p:spPr>
          <a:xfrm>
            <a:off x="512000" y="1141939"/>
            <a:ext cx="809167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kst met Bullet">
            <a:extLst>
              <a:ext uri="{FF2B5EF4-FFF2-40B4-BE49-F238E27FC236}">
                <a16:creationId xmlns:a16="http://schemas.microsoft.com/office/drawing/2014/main" id="{F150C9F3-6CA3-40E1-B8F6-D308D3FCA48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6239" y="1219190"/>
            <a:ext cx="4033410" cy="3236514"/>
          </a:xfrm>
          <a:prstGeom prst="rect">
            <a:avLst/>
          </a:prstGeom>
        </p:spPr>
        <p:txBody>
          <a:bodyPr/>
          <a:lstStyle>
            <a:lvl1pPr marL="0" marR="0" indent="0" algn="l" defTabSz="685732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charset="2"/>
              <a:buNone/>
              <a:tabLst/>
              <a:defRPr sz="2000">
                <a:latin typeface="Calibri" charset="0"/>
                <a:ea typeface="Calibri" charset="0"/>
                <a:cs typeface="Calibri" charset="0"/>
              </a:defRPr>
            </a:lvl1pPr>
            <a:lvl2pPr marL="0" indent="-241115">
              <a:buClr>
                <a:schemeClr val="accent1"/>
              </a:buClr>
              <a:buFont typeface="Wingdings" charset="2"/>
              <a:buChar char="§"/>
              <a:defRPr sz="1800">
                <a:latin typeface="Calibri" charset="0"/>
                <a:ea typeface="Calibri" charset="0"/>
                <a:cs typeface="Calibri" charset="0"/>
              </a:defRPr>
            </a:lvl2pPr>
            <a:lvl3pPr marL="494847" marR="0" indent="-241115" algn="l" defTabSz="68573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charset="2"/>
              <a:buChar char="§"/>
              <a:tabLst/>
              <a:defRPr sz="1600">
                <a:latin typeface="Calibri" charset="0"/>
                <a:ea typeface="Calibri" charset="0"/>
                <a:cs typeface="Calibri" charset="0"/>
              </a:defRPr>
            </a:lvl3pPr>
            <a:lvl4pPr marL="1269713" marR="0" indent="-241115" algn="l" defTabSz="685732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charset="2"/>
              <a:buChar char="§"/>
              <a:tabLst/>
              <a:defRPr sz="1200">
                <a:latin typeface="Calibri" charset="0"/>
                <a:ea typeface="Calibri" charset="0"/>
                <a:cs typeface="Calibri" charset="0"/>
              </a:defRPr>
            </a:lvl4pPr>
            <a:lvl5pPr marL="1371464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nl-NL" dirty="0"/>
              <a:t>Typ hier tekst. Gebruik de knop ‘Lijstniveau verhogen’ om over te schakelen naar </a:t>
            </a:r>
            <a:r>
              <a:rPr lang="nl-NL" dirty="0" err="1"/>
              <a:t>bullets</a:t>
            </a:r>
            <a:r>
              <a:rPr lang="nl-NL" dirty="0"/>
              <a:t>.</a:t>
            </a:r>
          </a:p>
          <a:p>
            <a:pPr lvl="1"/>
            <a:r>
              <a:rPr lang="nl-NL" dirty="0" err="1"/>
              <a:t>Lorem</a:t>
            </a:r>
            <a:r>
              <a:rPr lang="nl-NL" dirty="0"/>
              <a:t> </a:t>
            </a:r>
            <a:r>
              <a:rPr lang="nl-NL" dirty="0" err="1"/>
              <a:t>ipsum</a:t>
            </a:r>
            <a:endParaRPr lang="nl-NL" dirty="0"/>
          </a:p>
          <a:p>
            <a:pPr marL="494847" marR="0" lvl="2" indent="-241115" algn="l" defTabSz="685732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charset="2"/>
              <a:buChar char="§"/>
              <a:tabLst/>
              <a:defRPr/>
            </a:pPr>
            <a:r>
              <a:rPr lang="nl-NL" dirty="0" err="1"/>
              <a:t>Lorem</a:t>
            </a:r>
            <a:r>
              <a:rPr lang="nl-NL" dirty="0"/>
              <a:t> </a:t>
            </a:r>
            <a:r>
              <a:rPr lang="nl-NL" dirty="0" err="1"/>
              <a:t>ipsum</a:t>
            </a:r>
            <a:endParaRPr lang="nl-NL" dirty="0"/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FF14D28E-55B4-5943-8D44-6C3E03E5902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4290" y="4848023"/>
            <a:ext cx="1014358" cy="161989"/>
          </a:xfrm>
          <a:prstGeom prst="rect">
            <a:avLst/>
          </a:prstGeom>
        </p:spPr>
      </p:pic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84E079D6-5C16-47FE-9E56-9A1E9655ED2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53102" y="4831200"/>
            <a:ext cx="504000" cy="2160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750"/>
            </a:lvl1pPr>
          </a:lstStyle>
          <a:p>
            <a:fld id="{E4804C66-BA1E-407E-B356-9283690829F9}" type="datetime1">
              <a:rPr lang="nl-NL" smtClean="0"/>
              <a:t>5-11-2020</a:t>
            </a:fld>
            <a:endParaRPr lang="nl-NL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C05FB8A9-BD56-430B-98B7-9840F73D01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19003" y="4831200"/>
            <a:ext cx="288000" cy="2160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750"/>
            </a:lvl1pPr>
          </a:lstStyle>
          <a:p>
            <a:fld id="{A65A2D04-F85A-4603-ABE1-5B178FE7F8B8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2" name="Tijdelijke aanduiding voor voettekst 4">
            <a:extLst>
              <a:ext uri="{FF2B5EF4-FFF2-40B4-BE49-F238E27FC236}">
                <a16:creationId xmlns:a16="http://schemas.microsoft.com/office/drawing/2014/main" id="{9F2D833C-3AA0-41FD-9D6D-BB1697AD91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37093" y="4831200"/>
            <a:ext cx="4114800" cy="216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50">
                <a:solidFill>
                  <a:schemeClr val="tx2"/>
                </a:solidFill>
              </a:defRPr>
            </a:lvl1pPr>
          </a:lstStyle>
          <a:p>
            <a:r>
              <a:rPr lang="nl-NL"/>
              <a:t>Rik Goossens</a:t>
            </a:r>
            <a:endParaRPr lang="nl-NL" dirty="0"/>
          </a:p>
        </p:txBody>
      </p:sp>
      <p:sp>
        <p:nvSpPr>
          <p:cNvPr id="14" name="Tijdelijke aanduiding voor inhoud 3">
            <a:extLst>
              <a:ext uri="{FF2B5EF4-FFF2-40B4-BE49-F238E27FC236}">
                <a16:creationId xmlns:a16="http://schemas.microsoft.com/office/drawing/2014/main" id="{D5F99F52-98CF-463E-89FB-C2FB5EB1FA6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42375" y="1219200"/>
            <a:ext cx="4032250" cy="3236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nl-NL" sz="2000" kern="1200" dirty="0" smtClean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635" indent="-285750">
              <a:defRPr lang="nl-NL" sz="1800" kern="1200" dirty="0" smtClean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539482" indent="-285750">
              <a:defRPr lang="nl-NL" sz="1600" kern="1200" dirty="0" smtClean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3pPr>
          </a:lstStyle>
          <a:p>
            <a:pPr lvl="0"/>
            <a:r>
              <a:rPr lang="nl-NL" dirty="0"/>
              <a:t>Tekststijl van het model bewerken</a:t>
            </a:r>
          </a:p>
          <a:p>
            <a:pPr marL="0" lvl="1" indent="-241115" algn="l" defTabSz="685732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1"/>
              </a:buClr>
              <a:buFont typeface="Wingdings" charset="2"/>
              <a:buChar char="§"/>
            </a:pPr>
            <a:r>
              <a:rPr lang="nl-NL" dirty="0"/>
              <a:t>Tweede niveau</a:t>
            </a:r>
          </a:p>
          <a:p>
            <a:pPr marL="494847" marR="0" lvl="2" indent="-241115" algn="l" defTabSz="685732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charset="2"/>
              <a:buChar char="§"/>
              <a:tabLst/>
              <a:defRPr/>
            </a:pPr>
            <a:r>
              <a:rPr lang="nl-NL" dirty="0"/>
              <a:t>Derde niveau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Tekst Opsomming Objec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48" y="0"/>
            <a:ext cx="9140526" cy="5143500"/>
          </a:xfrm>
          <a:prstGeom prst="rect">
            <a:avLst/>
          </a:prstGeom>
        </p:spPr>
      </p:pic>
      <p:sp>
        <p:nvSpPr>
          <p:cNvPr id="13" name="Titel Hoofdstuk">
            <a:extLst>
              <a:ext uri="{FF2B5EF4-FFF2-40B4-BE49-F238E27FC236}">
                <a16:creationId xmlns:a16="http://schemas.microsoft.com/office/drawing/2014/main" id="{C7A9ED8A-ED5D-48AB-A2DA-F84246EEF93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9929" y="271284"/>
            <a:ext cx="8091672" cy="873114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ts val="3318"/>
              </a:lnSpc>
              <a:spcBef>
                <a:spcPts val="0"/>
              </a:spcBef>
              <a:buNone/>
              <a:defRPr sz="3200" b="0" i="0" spc="11" baseline="0">
                <a:solidFill>
                  <a:schemeClr val="tx1"/>
                </a:solidFill>
                <a:latin typeface="Rockwell" charset="0"/>
                <a:ea typeface="Rockwell" charset="0"/>
                <a:cs typeface="Rockwell" charset="0"/>
              </a:defRPr>
            </a:lvl1pPr>
            <a:lvl2pPr marL="342866" indent="0">
              <a:buNone/>
              <a:defRPr/>
            </a:lvl2pPr>
            <a:lvl3pPr marL="685732" indent="0">
              <a:buNone/>
              <a:defRPr/>
            </a:lvl3pPr>
            <a:lvl4pPr marL="1028598" indent="0">
              <a:buNone/>
              <a:defRPr/>
            </a:lvl4pPr>
            <a:lvl5pPr marL="1371464" indent="0">
              <a:buNone/>
              <a:defRPr/>
            </a:lvl5pPr>
          </a:lstStyle>
          <a:p>
            <a:pPr lvl="0"/>
            <a:r>
              <a:rPr lang="en-GB" dirty="0" err="1"/>
              <a:t>Titel</a:t>
            </a:r>
            <a:endParaRPr lang="en-GB" dirty="0"/>
          </a:p>
        </p:txBody>
      </p:sp>
      <p:cxnSp>
        <p:nvCxnSpPr>
          <p:cNvPr id="15" name="Lijn">
            <a:extLst>
              <a:ext uri="{FF2B5EF4-FFF2-40B4-BE49-F238E27FC236}">
                <a16:creationId xmlns:a16="http://schemas.microsoft.com/office/drawing/2014/main" id="{77C738DD-F7B9-430E-9A6D-EB84527653FA}"/>
              </a:ext>
            </a:extLst>
          </p:cNvPr>
          <p:cNvCxnSpPr>
            <a:cxnSpLocks/>
          </p:cNvCxnSpPr>
          <p:nvPr userDrawn="1"/>
        </p:nvCxnSpPr>
        <p:spPr>
          <a:xfrm>
            <a:off x="512000" y="1141939"/>
            <a:ext cx="809167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kst met Bullet">
            <a:extLst>
              <a:ext uri="{FF2B5EF4-FFF2-40B4-BE49-F238E27FC236}">
                <a16:creationId xmlns:a16="http://schemas.microsoft.com/office/drawing/2014/main" id="{F150C9F3-6CA3-40E1-B8F6-D308D3FCA48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7637" y="1219190"/>
            <a:ext cx="4033410" cy="3236514"/>
          </a:xfrm>
          <a:prstGeom prst="rect">
            <a:avLst/>
          </a:prstGeom>
        </p:spPr>
        <p:txBody>
          <a:bodyPr/>
          <a:lstStyle>
            <a:lvl1pPr marL="0" marR="0" indent="0" algn="l" defTabSz="685732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charset="2"/>
              <a:buNone/>
              <a:tabLst/>
              <a:defRPr sz="2000">
                <a:latin typeface="Calibri" charset="0"/>
                <a:ea typeface="Calibri" charset="0"/>
                <a:cs typeface="Calibri" charset="0"/>
              </a:defRPr>
            </a:lvl1pPr>
            <a:lvl2pPr marL="0" indent="-241115">
              <a:buClr>
                <a:schemeClr val="accent1"/>
              </a:buClr>
              <a:buFont typeface="Wingdings" charset="2"/>
              <a:buChar char="§"/>
              <a:defRPr sz="1800">
                <a:latin typeface="Calibri" charset="0"/>
                <a:ea typeface="Calibri" charset="0"/>
                <a:cs typeface="Calibri" charset="0"/>
              </a:defRPr>
            </a:lvl2pPr>
            <a:lvl3pPr marL="494847" marR="0" indent="-241115" algn="l" defTabSz="68573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charset="2"/>
              <a:buChar char="§"/>
              <a:tabLst/>
              <a:defRPr sz="1600">
                <a:latin typeface="Calibri" charset="0"/>
                <a:ea typeface="Calibri" charset="0"/>
                <a:cs typeface="Calibri" charset="0"/>
              </a:defRPr>
            </a:lvl3pPr>
            <a:lvl4pPr marL="1269713" marR="0" indent="-241115" algn="l" defTabSz="685732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charset="2"/>
              <a:buChar char="§"/>
              <a:tabLst/>
              <a:defRPr sz="1200">
                <a:latin typeface="Calibri" charset="0"/>
                <a:ea typeface="Calibri" charset="0"/>
                <a:cs typeface="Calibri" charset="0"/>
              </a:defRPr>
            </a:lvl4pPr>
            <a:lvl5pPr marL="1371464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nl-NL" dirty="0"/>
              <a:t>Typ hier tekst. Gebruik de knop ‘Lijstniveau verhogen’ om over te schakelen naar </a:t>
            </a:r>
            <a:r>
              <a:rPr lang="nl-NL" dirty="0" err="1"/>
              <a:t>bullets</a:t>
            </a:r>
            <a:r>
              <a:rPr lang="nl-NL" dirty="0"/>
              <a:t>.</a:t>
            </a:r>
          </a:p>
          <a:p>
            <a:pPr lvl="1"/>
            <a:r>
              <a:rPr lang="nl-NL" dirty="0" err="1"/>
              <a:t>Lorem</a:t>
            </a:r>
            <a:r>
              <a:rPr lang="nl-NL" dirty="0"/>
              <a:t> </a:t>
            </a:r>
            <a:r>
              <a:rPr lang="nl-NL" dirty="0" err="1"/>
              <a:t>ipsum</a:t>
            </a:r>
            <a:endParaRPr lang="nl-NL" dirty="0"/>
          </a:p>
          <a:p>
            <a:pPr marL="494847" marR="0" lvl="2" indent="-241115" algn="l" defTabSz="685732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charset="2"/>
              <a:buChar char="§"/>
              <a:tabLst/>
              <a:defRPr/>
            </a:pPr>
            <a:r>
              <a:rPr lang="nl-NL" dirty="0" err="1"/>
              <a:t>Lorem</a:t>
            </a:r>
            <a:r>
              <a:rPr lang="nl-NL" dirty="0"/>
              <a:t> </a:t>
            </a:r>
            <a:r>
              <a:rPr lang="nl-NL" dirty="0" err="1"/>
              <a:t>ipsum</a:t>
            </a:r>
            <a:endParaRPr lang="nl-NL" dirty="0"/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FF14D28E-55B4-5943-8D44-6C3E03E5902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4290" y="4848023"/>
            <a:ext cx="1014358" cy="161989"/>
          </a:xfrm>
          <a:prstGeom prst="rect">
            <a:avLst/>
          </a:prstGeom>
        </p:spPr>
      </p:pic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8FDD2C73-EEF5-42F1-8C55-2E9BFD41CD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53102" y="4831200"/>
            <a:ext cx="504000" cy="2160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750"/>
            </a:lvl1pPr>
          </a:lstStyle>
          <a:p>
            <a:fld id="{F2AF2DE4-BB6B-4260-A1B2-D3B34788C714}" type="datetime1">
              <a:rPr lang="nl-NL" smtClean="0"/>
              <a:t>5-11-2020</a:t>
            </a:fld>
            <a:endParaRPr lang="nl-NL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262C0374-6B66-4A7C-A837-8551893076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19003" y="4831200"/>
            <a:ext cx="288000" cy="2160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750"/>
            </a:lvl1pPr>
          </a:lstStyle>
          <a:p>
            <a:fld id="{A65A2D04-F85A-4603-ABE1-5B178FE7F8B8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2" name="Tijdelijke aanduiding voor voettekst 4">
            <a:extLst>
              <a:ext uri="{FF2B5EF4-FFF2-40B4-BE49-F238E27FC236}">
                <a16:creationId xmlns:a16="http://schemas.microsoft.com/office/drawing/2014/main" id="{9119E0FC-B7E7-4906-86DB-0E4D4933F1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37093" y="4831200"/>
            <a:ext cx="4114800" cy="216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50">
                <a:solidFill>
                  <a:schemeClr val="tx2"/>
                </a:solidFill>
              </a:defRPr>
            </a:lvl1pPr>
          </a:lstStyle>
          <a:p>
            <a:r>
              <a:rPr lang="nl-NL"/>
              <a:t>Rik Goossens</a:t>
            </a:r>
            <a:endParaRPr lang="nl-NL" dirty="0"/>
          </a:p>
        </p:txBody>
      </p:sp>
      <p:sp>
        <p:nvSpPr>
          <p:cNvPr id="16" name="Tijdelijke aanduiding voor inhoud 3">
            <a:extLst>
              <a:ext uri="{FF2B5EF4-FFF2-40B4-BE49-F238E27FC236}">
                <a16:creationId xmlns:a16="http://schemas.microsoft.com/office/drawing/2014/main" id="{7C2A07D0-B8F9-41D9-A477-2B4D4F4B3B2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553083" y="1219201"/>
            <a:ext cx="2017985" cy="16197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nl-NL" sz="2000" kern="1200" dirty="0" smtClean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635" indent="-285750">
              <a:defRPr lang="nl-NL" sz="1800" kern="1200" dirty="0" smtClean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539482" indent="-285750">
              <a:defRPr lang="nl-NL" sz="1600" kern="1200" dirty="0" smtClean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3pPr>
          </a:lstStyle>
          <a:p>
            <a:pPr lvl="0"/>
            <a:r>
              <a:rPr lang="nl-NL" dirty="0"/>
              <a:t>Tekststijl van het model bewerken</a:t>
            </a:r>
          </a:p>
          <a:p>
            <a:pPr marL="0" lvl="1" indent="-241115" algn="l" defTabSz="685732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1"/>
              </a:buClr>
              <a:buFont typeface="Wingdings" charset="2"/>
              <a:buChar char="§"/>
            </a:pPr>
            <a:r>
              <a:rPr lang="nl-NL" dirty="0"/>
              <a:t>Tweede niveau</a:t>
            </a:r>
          </a:p>
          <a:p>
            <a:pPr marL="494847" marR="0" lvl="2" indent="-241115" algn="l" defTabSz="685732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charset="2"/>
              <a:buChar char="§"/>
              <a:tabLst/>
              <a:defRPr/>
            </a:pPr>
            <a:r>
              <a:rPr lang="nl-NL" dirty="0"/>
              <a:t>Derde niveau</a:t>
            </a:r>
          </a:p>
        </p:txBody>
      </p:sp>
    </p:spTree>
    <p:extLst>
      <p:ext uri="{BB962C8B-B14F-4D97-AF65-F5344CB8AC3E}">
        <p14:creationId xmlns:p14="http://schemas.microsoft.com/office/powerpoint/2010/main" val="27981259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Tekst Opsomming Objec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0526" cy="5143500"/>
          </a:xfrm>
          <a:prstGeom prst="rect">
            <a:avLst/>
          </a:prstGeom>
        </p:spPr>
      </p:pic>
      <p:sp>
        <p:nvSpPr>
          <p:cNvPr id="13" name="Titel Hoofdstuk">
            <a:extLst>
              <a:ext uri="{FF2B5EF4-FFF2-40B4-BE49-F238E27FC236}">
                <a16:creationId xmlns:a16="http://schemas.microsoft.com/office/drawing/2014/main" id="{C7A9ED8A-ED5D-48AB-A2DA-F84246EEF93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9929" y="271284"/>
            <a:ext cx="8091672" cy="873114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ts val="3318"/>
              </a:lnSpc>
              <a:spcBef>
                <a:spcPts val="0"/>
              </a:spcBef>
              <a:buNone/>
              <a:defRPr sz="3200" b="0" i="0" spc="11" baseline="0">
                <a:solidFill>
                  <a:schemeClr val="tx1"/>
                </a:solidFill>
                <a:latin typeface="Rockwell" charset="0"/>
                <a:ea typeface="Rockwell" charset="0"/>
                <a:cs typeface="Rockwell" charset="0"/>
              </a:defRPr>
            </a:lvl1pPr>
            <a:lvl2pPr marL="342866" indent="0">
              <a:buNone/>
              <a:defRPr/>
            </a:lvl2pPr>
            <a:lvl3pPr marL="685732" indent="0">
              <a:buNone/>
              <a:defRPr/>
            </a:lvl3pPr>
            <a:lvl4pPr marL="1028598" indent="0">
              <a:buNone/>
              <a:defRPr/>
            </a:lvl4pPr>
            <a:lvl5pPr marL="1371464" indent="0">
              <a:buNone/>
              <a:defRPr/>
            </a:lvl5pPr>
          </a:lstStyle>
          <a:p>
            <a:pPr lvl="0"/>
            <a:r>
              <a:rPr lang="en-GB" dirty="0" err="1"/>
              <a:t>Titel</a:t>
            </a:r>
            <a:endParaRPr lang="en-GB" dirty="0"/>
          </a:p>
        </p:txBody>
      </p:sp>
      <p:cxnSp>
        <p:nvCxnSpPr>
          <p:cNvPr id="15" name="Lijn">
            <a:extLst>
              <a:ext uri="{FF2B5EF4-FFF2-40B4-BE49-F238E27FC236}">
                <a16:creationId xmlns:a16="http://schemas.microsoft.com/office/drawing/2014/main" id="{77C738DD-F7B9-430E-9A6D-EB84527653FA}"/>
              </a:ext>
            </a:extLst>
          </p:cNvPr>
          <p:cNvCxnSpPr>
            <a:cxnSpLocks/>
          </p:cNvCxnSpPr>
          <p:nvPr userDrawn="1"/>
        </p:nvCxnSpPr>
        <p:spPr>
          <a:xfrm>
            <a:off x="512000" y="1141939"/>
            <a:ext cx="809167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kst met Bullet">
            <a:extLst>
              <a:ext uri="{FF2B5EF4-FFF2-40B4-BE49-F238E27FC236}">
                <a16:creationId xmlns:a16="http://schemas.microsoft.com/office/drawing/2014/main" id="{F150C9F3-6CA3-40E1-B8F6-D308D3FCA48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2001" y="1219190"/>
            <a:ext cx="4060000" cy="3236514"/>
          </a:xfrm>
          <a:prstGeom prst="rect">
            <a:avLst/>
          </a:prstGeom>
        </p:spPr>
        <p:txBody>
          <a:bodyPr/>
          <a:lstStyle>
            <a:lvl1pPr marL="0" marR="0" indent="0" algn="l" defTabSz="685732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charset="2"/>
              <a:buNone/>
              <a:tabLst/>
              <a:defRPr sz="2000">
                <a:latin typeface="Calibri" charset="0"/>
                <a:ea typeface="Calibri" charset="0"/>
                <a:cs typeface="Calibri" charset="0"/>
              </a:defRPr>
            </a:lvl1pPr>
            <a:lvl2pPr marL="0" indent="-241115">
              <a:buClr>
                <a:schemeClr val="accent1"/>
              </a:buClr>
              <a:buFont typeface="Wingdings" charset="2"/>
              <a:buChar char="§"/>
              <a:defRPr sz="1800">
                <a:latin typeface="Calibri" charset="0"/>
                <a:ea typeface="Calibri" charset="0"/>
                <a:cs typeface="Calibri" charset="0"/>
              </a:defRPr>
            </a:lvl2pPr>
            <a:lvl3pPr marL="494847" marR="0" indent="-241115" algn="l" defTabSz="68573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charset="2"/>
              <a:buChar char="§"/>
              <a:tabLst/>
              <a:defRPr sz="1600">
                <a:latin typeface="Calibri" charset="0"/>
                <a:ea typeface="Calibri" charset="0"/>
                <a:cs typeface="Calibri" charset="0"/>
              </a:defRPr>
            </a:lvl3pPr>
            <a:lvl4pPr marL="1269713" marR="0" indent="-241115" algn="l" defTabSz="685732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charset="2"/>
              <a:buChar char="§"/>
              <a:tabLst/>
              <a:defRPr sz="1200">
                <a:latin typeface="Calibri" charset="0"/>
                <a:ea typeface="Calibri" charset="0"/>
                <a:cs typeface="Calibri" charset="0"/>
              </a:defRPr>
            </a:lvl4pPr>
            <a:lvl5pPr marL="1371464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nl-NL" dirty="0"/>
              <a:t>Typ hier tekst. Gebruik de knop ‘Lijstniveau verhogen’ om over te schakelen naar </a:t>
            </a:r>
            <a:r>
              <a:rPr lang="nl-NL" dirty="0" err="1"/>
              <a:t>bullets</a:t>
            </a:r>
            <a:r>
              <a:rPr lang="nl-NL" dirty="0"/>
              <a:t>.</a:t>
            </a:r>
          </a:p>
          <a:p>
            <a:pPr lvl="1"/>
            <a:r>
              <a:rPr lang="nl-NL" dirty="0" err="1"/>
              <a:t>Lorem</a:t>
            </a:r>
            <a:r>
              <a:rPr lang="nl-NL" dirty="0"/>
              <a:t> </a:t>
            </a:r>
            <a:r>
              <a:rPr lang="nl-NL" dirty="0" err="1"/>
              <a:t>ipsum</a:t>
            </a:r>
            <a:r>
              <a:rPr lang="nl-NL" dirty="0"/>
              <a:t> </a:t>
            </a:r>
            <a:r>
              <a:rPr lang="nl-NL" dirty="0" err="1"/>
              <a:t>uhluhliugroiuhg</a:t>
            </a:r>
            <a:r>
              <a:rPr lang="nl-NL" dirty="0"/>
              <a:t> </a:t>
            </a:r>
            <a:r>
              <a:rPr lang="nl-NL" dirty="0" err="1"/>
              <a:t>qiurh</a:t>
            </a:r>
            <a:r>
              <a:rPr lang="nl-NL" dirty="0"/>
              <a:t> </a:t>
            </a:r>
            <a:r>
              <a:rPr lang="nl-NL" dirty="0" err="1"/>
              <a:t>iuhiuqrpu</a:t>
            </a:r>
            <a:endParaRPr lang="nl-NL" dirty="0"/>
          </a:p>
          <a:p>
            <a:pPr marL="494847" marR="0" lvl="2" indent="-241115" algn="l" defTabSz="685732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charset="2"/>
              <a:buChar char="§"/>
              <a:tabLst/>
              <a:defRPr/>
            </a:pPr>
            <a:r>
              <a:rPr lang="nl-NL" dirty="0" err="1"/>
              <a:t>Lorem</a:t>
            </a:r>
            <a:r>
              <a:rPr lang="nl-NL" dirty="0"/>
              <a:t> </a:t>
            </a:r>
            <a:r>
              <a:rPr lang="nl-NL" dirty="0" err="1"/>
              <a:t>ipsum</a:t>
            </a:r>
            <a:endParaRPr lang="nl-NL" dirty="0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28E6099C-3DDA-4A47-8DA6-668BDC548B5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4290" y="4848023"/>
            <a:ext cx="1014358" cy="161989"/>
          </a:xfrm>
          <a:prstGeom prst="rect">
            <a:avLst/>
          </a:prstGeom>
        </p:spPr>
      </p:pic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9ED7FBD1-D06F-40FD-A8B6-9EDD0B0DCE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53102" y="4831200"/>
            <a:ext cx="504000" cy="2160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750"/>
            </a:lvl1pPr>
          </a:lstStyle>
          <a:p>
            <a:fld id="{E9074905-3778-4A6B-A87F-F1621E8769D0}" type="datetime1">
              <a:rPr lang="nl-NL" smtClean="0"/>
              <a:t>5-11-2020</a:t>
            </a:fld>
            <a:endParaRPr lang="nl-NL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8BD781CA-4080-447D-9D1A-AAC6895CC4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19003" y="4831200"/>
            <a:ext cx="288000" cy="2160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750"/>
            </a:lvl1pPr>
          </a:lstStyle>
          <a:p>
            <a:fld id="{A65A2D04-F85A-4603-ABE1-5B178FE7F8B8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4" name="Tijdelijke aanduiding voor voettekst 4">
            <a:extLst>
              <a:ext uri="{FF2B5EF4-FFF2-40B4-BE49-F238E27FC236}">
                <a16:creationId xmlns:a16="http://schemas.microsoft.com/office/drawing/2014/main" id="{4E464583-0890-4804-B461-AC342D12F0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37093" y="4831200"/>
            <a:ext cx="4114800" cy="216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50">
                <a:solidFill>
                  <a:schemeClr val="tx2"/>
                </a:solidFill>
              </a:defRPr>
            </a:lvl1pPr>
          </a:lstStyle>
          <a:p>
            <a:r>
              <a:rPr lang="nl-NL"/>
              <a:t>Rik Goossens</a:t>
            </a:r>
            <a:endParaRPr lang="nl-NL" dirty="0"/>
          </a:p>
        </p:txBody>
      </p:sp>
      <p:sp>
        <p:nvSpPr>
          <p:cNvPr id="16" name="Tijdelijke aanduiding voor inhoud 3">
            <a:extLst>
              <a:ext uri="{FF2B5EF4-FFF2-40B4-BE49-F238E27FC236}">
                <a16:creationId xmlns:a16="http://schemas.microsoft.com/office/drawing/2014/main" id="{8D0FBF60-70B6-4D7C-8585-8BA2A5C91FA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7976" y="1219200"/>
            <a:ext cx="4568526" cy="32353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nl-NL" sz="2000" kern="1200" dirty="0" smtClean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635" indent="-285750">
              <a:defRPr lang="nl-NL" sz="1800" kern="1200" dirty="0" smtClean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539482" indent="-285750">
              <a:defRPr lang="nl-NL" sz="1600" kern="1200" dirty="0" smtClean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3pPr>
          </a:lstStyle>
          <a:p>
            <a:pPr lvl="0"/>
            <a:r>
              <a:rPr lang="nl-NL" dirty="0"/>
              <a:t>Tekststijl van het model bewerken</a:t>
            </a:r>
          </a:p>
          <a:p>
            <a:pPr marL="0" lvl="1" indent="-241115" algn="l" defTabSz="685732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1"/>
              </a:buClr>
              <a:buFont typeface="Wingdings" charset="2"/>
              <a:buChar char="§"/>
            </a:pPr>
            <a:r>
              <a:rPr lang="nl-NL" dirty="0"/>
              <a:t>Tweede niveau</a:t>
            </a:r>
          </a:p>
          <a:p>
            <a:pPr marL="494847" marR="0" lvl="2" indent="-241115" algn="l" defTabSz="685732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charset="2"/>
              <a:buChar char="§"/>
              <a:tabLst/>
              <a:defRPr/>
            </a:pPr>
            <a:r>
              <a:rPr lang="nl-NL" dirty="0"/>
              <a:t>Derde niveau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4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eeldmerk">
            <a:extLst>
              <a:ext uri="{FF2B5EF4-FFF2-40B4-BE49-F238E27FC236}">
                <a16:creationId xmlns:a16="http://schemas.microsoft.com/office/drawing/2014/main" id="{70030C75-7875-4670-B226-7200F88C6CF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0526" cy="5143500"/>
          </a:xfrm>
          <a:prstGeom prst="rect">
            <a:avLst/>
          </a:prstGeom>
        </p:spPr>
      </p:pic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4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0526" cy="5143500"/>
          </a:xfrm>
          <a:prstGeom prst="rect">
            <a:avLst/>
          </a:prstGeom>
        </p:spPr>
      </p:pic>
      <p:sp>
        <p:nvSpPr>
          <p:cNvPr id="9" name="Ondertitel">
            <a:extLst>
              <a:ext uri="{FF2B5EF4-FFF2-40B4-BE49-F238E27FC236}">
                <a16:creationId xmlns:a16="http://schemas.microsoft.com/office/drawing/2014/main" id="{7B6D0D2B-F57B-4511-BF79-3EF94A95D3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12899" y="3775269"/>
            <a:ext cx="6914821" cy="32989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 i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342866" indent="0">
              <a:buNone/>
              <a:defRPr sz="1899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5732" indent="0">
              <a:buNone/>
              <a:defRPr sz="1899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28598" indent="0">
              <a:buNone/>
              <a:defRPr sz="1899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464" indent="0">
              <a:buNone/>
              <a:defRPr sz="1899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nl-NL" noProof="0" dirty="0"/>
              <a:t>Ondertitel</a:t>
            </a:r>
          </a:p>
        </p:txBody>
      </p:sp>
      <p:sp>
        <p:nvSpPr>
          <p:cNvPr id="10" name="Titel">
            <a:extLst>
              <a:ext uri="{FF2B5EF4-FFF2-40B4-BE49-F238E27FC236}">
                <a16:creationId xmlns:a16="http://schemas.microsoft.com/office/drawing/2014/main" id="{70BBDEAD-5E79-41F5-8438-358BCA38857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12900" y="2879062"/>
            <a:ext cx="6914820" cy="843687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685732" rtl="0" eaLnBrk="1" fontAlgn="auto" latinLnBrk="0" hangingPunct="1">
              <a:lnSpc>
                <a:spcPts val="331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200" b="0" i="0" spc="11" baseline="0">
                <a:solidFill>
                  <a:schemeClr val="bg1"/>
                </a:solidFill>
                <a:latin typeface="Rockwell" charset="0"/>
                <a:ea typeface="Rockwell" charset="0"/>
                <a:cs typeface="Rockwell" charset="0"/>
              </a:defRPr>
            </a:lvl1pPr>
            <a:lvl2pPr marL="342866" indent="0">
              <a:buNone/>
              <a:defRPr/>
            </a:lvl2pPr>
            <a:lvl3pPr marL="685732" indent="0">
              <a:buNone/>
              <a:defRPr/>
            </a:lvl3pPr>
            <a:lvl4pPr marL="1028598" indent="0">
              <a:buNone/>
              <a:defRPr/>
            </a:lvl4pPr>
            <a:lvl5pPr marL="1371464" indent="0">
              <a:buNone/>
              <a:defRPr/>
            </a:lvl5pPr>
          </a:lstStyle>
          <a:p>
            <a:pPr marL="0" marR="0" lvl="0" indent="0" algn="l" defTabSz="685732" rtl="0" eaLnBrk="1" fontAlgn="auto" latinLnBrk="0" hangingPunct="1">
              <a:lnSpc>
                <a:spcPts val="331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noProof="0" dirty="0"/>
              <a:t>Titel</a:t>
            </a: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DC3DD80F-CD81-3E4E-9959-F12F2952B94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4290" y="4848023"/>
            <a:ext cx="1014358" cy="161989"/>
          </a:xfrm>
          <a:prstGeom prst="rect">
            <a:avLst/>
          </a:prstGeom>
        </p:spPr>
      </p:pic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45031BF6-F009-439A-A7C2-E9DA9FCE19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53102" y="4831200"/>
            <a:ext cx="504000" cy="2160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750"/>
            </a:lvl1pPr>
          </a:lstStyle>
          <a:p>
            <a:fld id="{122F1B3C-9874-456B-BF28-D21E4730A5A1}" type="datetime1">
              <a:rPr lang="nl-NL" smtClean="0"/>
              <a:t>5-11-2020</a:t>
            </a:fld>
            <a:endParaRPr lang="nl-NL" dirty="0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59483FC6-B013-4E0B-BFD1-DA66D72A5E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19003" y="4831200"/>
            <a:ext cx="288000" cy="2160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750"/>
            </a:lvl1pPr>
          </a:lstStyle>
          <a:p>
            <a:fld id="{A65A2D04-F85A-4603-ABE1-5B178FE7F8B8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4" name="Tijdelijke aanduiding voor voettekst 4">
            <a:extLst>
              <a:ext uri="{FF2B5EF4-FFF2-40B4-BE49-F238E27FC236}">
                <a16:creationId xmlns:a16="http://schemas.microsoft.com/office/drawing/2014/main" id="{2DD9D051-7D45-4214-8CFC-869CF16E77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37093" y="4831200"/>
            <a:ext cx="4114800" cy="216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50">
                <a:solidFill>
                  <a:schemeClr val="tx2"/>
                </a:solidFill>
              </a:defRPr>
            </a:lvl1pPr>
          </a:lstStyle>
          <a:p>
            <a:r>
              <a:rPr lang="nl-NL"/>
              <a:t>Rik Goossens</a:t>
            </a:r>
            <a:endParaRPr lang="nl-NL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Tekst Opsomming Object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0526" cy="5143500"/>
          </a:xfrm>
          <a:prstGeom prst="rect">
            <a:avLst/>
          </a:prstGeom>
        </p:spPr>
      </p:pic>
      <p:sp>
        <p:nvSpPr>
          <p:cNvPr id="13" name="Titel Hoofdstuk">
            <a:extLst>
              <a:ext uri="{FF2B5EF4-FFF2-40B4-BE49-F238E27FC236}">
                <a16:creationId xmlns:a16="http://schemas.microsoft.com/office/drawing/2014/main" id="{C7A9ED8A-ED5D-48AB-A2DA-F84246EEF93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9929" y="271284"/>
            <a:ext cx="8091672" cy="873114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ts val="3318"/>
              </a:lnSpc>
              <a:spcBef>
                <a:spcPts val="0"/>
              </a:spcBef>
              <a:buNone/>
              <a:defRPr sz="3200" b="0" i="0" spc="11" baseline="0">
                <a:solidFill>
                  <a:schemeClr val="tx1"/>
                </a:solidFill>
                <a:latin typeface="Rockwell" charset="0"/>
                <a:ea typeface="Rockwell" charset="0"/>
                <a:cs typeface="Rockwell" charset="0"/>
              </a:defRPr>
            </a:lvl1pPr>
            <a:lvl2pPr marL="342866" indent="0">
              <a:buNone/>
              <a:defRPr/>
            </a:lvl2pPr>
            <a:lvl3pPr marL="685732" indent="0">
              <a:buNone/>
              <a:defRPr/>
            </a:lvl3pPr>
            <a:lvl4pPr marL="1028598" indent="0">
              <a:buNone/>
              <a:defRPr/>
            </a:lvl4pPr>
            <a:lvl5pPr marL="1371464" indent="0">
              <a:buNone/>
              <a:defRPr/>
            </a:lvl5pPr>
          </a:lstStyle>
          <a:p>
            <a:pPr lvl="0"/>
            <a:r>
              <a:rPr lang="en-GB" dirty="0" err="1"/>
              <a:t>Titel</a:t>
            </a:r>
            <a:endParaRPr lang="en-GB" dirty="0"/>
          </a:p>
        </p:txBody>
      </p:sp>
      <p:cxnSp>
        <p:nvCxnSpPr>
          <p:cNvPr id="15" name="Lijn">
            <a:extLst>
              <a:ext uri="{FF2B5EF4-FFF2-40B4-BE49-F238E27FC236}">
                <a16:creationId xmlns:a16="http://schemas.microsoft.com/office/drawing/2014/main" id="{77C738DD-F7B9-430E-9A6D-EB84527653FA}"/>
              </a:ext>
            </a:extLst>
          </p:cNvPr>
          <p:cNvCxnSpPr>
            <a:cxnSpLocks/>
          </p:cNvCxnSpPr>
          <p:nvPr userDrawn="1"/>
        </p:nvCxnSpPr>
        <p:spPr>
          <a:xfrm>
            <a:off x="512000" y="1141939"/>
            <a:ext cx="809167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kst met Bullet">
            <a:extLst>
              <a:ext uri="{FF2B5EF4-FFF2-40B4-BE49-F238E27FC236}">
                <a16:creationId xmlns:a16="http://schemas.microsoft.com/office/drawing/2014/main" id="{F150C9F3-6CA3-40E1-B8F6-D308D3FCA48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6239" y="1219190"/>
            <a:ext cx="4060000" cy="3236514"/>
          </a:xfrm>
          <a:prstGeom prst="rect">
            <a:avLst/>
          </a:prstGeom>
        </p:spPr>
        <p:txBody>
          <a:bodyPr/>
          <a:lstStyle>
            <a:lvl1pPr marL="0" marR="0" indent="0" algn="l" defTabSz="685732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charset="2"/>
              <a:buNone/>
              <a:tabLst/>
              <a:defRPr sz="2000">
                <a:latin typeface="Calibri" charset="0"/>
                <a:ea typeface="Calibri" charset="0"/>
                <a:cs typeface="Calibri" charset="0"/>
              </a:defRPr>
            </a:lvl1pPr>
            <a:lvl2pPr marL="0" indent="-241115">
              <a:buClr>
                <a:schemeClr val="accent1"/>
              </a:buClr>
              <a:buFont typeface="Wingdings" charset="2"/>
              <a:buChar char="§"/>
              <a:defRPr sz="1800">
                <a:latin typeface="Calibri" charset="0"/>
                <a:ea typeface="Calibri" charset="0"/>
                <a:cs typeface="Calibri" charset="0"/>
              </a:defRPr>
            </a:lvl2pPr>
            <a:lvl3pPr marL="494847" marR="0" indent="-241115" algn="l" defTabSz="68573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charset="2"/>
              <a:buChar char="§"/>
              <a:tabLst/>
              <a:defRPr sz="1600">
                <a:latin typeface="Calibri" charset="0"/>
                <a:ea typeface="Calibri" charset="0"/>
                <a:cs typeface="Calibri" charset="0"/>
              </a:defRPr>
            </a:lvl3pPr>
            <a:lvl4pPr marL="1269713" marR="0" indent="-241115" algn="l" defTabSz="685732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charset="2"/>
              <a:buChar char="§"/>
              <a:tabLst/>
              <a:defRPr sz="1200">
                <a:latin typeface="Calibri" charset="0"/>
                <a:ea typeface="Calibri" charset="0"/>
                <a:cs typeface="Calibri" charset="0"/>
              </a:defRPr>
            </a:lvl4pPr>
            <a:lvl5pPr marL="1371464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nl-NL" dirty="0"/>
              <a:t>Typ hier tekst. Gebruik de knop ‘Lijstniveau verhogen’ om over te schakelen naar </a:t>
            </a:r>
            <a:r>
              <a:rPr lang="nl-NL" dirty="0" err="1"/>
              <a:t>bullets</a:t>
            </a:r>
            <a:r>
              <a:rPr lang="nl-NL" dirty="0"/>
              <a:t>.</a:t>
            </a:r>
          </a:p>
          <a:p>
            <a:pPr lvl="1"/>
            <a:r>
              <a:rPr lang="nl-NL" dirty="0" err="1"/>
              <a:t>Lorem</a:t>
            </a:r>
            <a:r>
              <a:rPr lang="nl-NL" dirty="0"/>
              <a:t> </a:t>
            </a:r>
            <a:r>
              <a:rPr lang="nl-NL" dirty="0" err="1"/>
              <a:t>ipsum</a:t>
            </a:r>
            <a:endParaRPr lang="nl-NL" dirty="0"/>
          </a:p>
          <a:p>
            <a:pPr marL="494847" marR="0" lvl="2" indent="-241115" algn="l" defTabSz="685732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charset="2"/>
              <a:buChar char="§"/>
              <a:tabLst/>
              <a:defRPr/>
            </a:pPr>
            <a:r>
              <a:rPr lang="nl-NL" dirty="0" err="1"/>
              <a:t>Lorem</a:t>
            </a:r>
            <a:r>
              <a:rPr lang="nl-NL" dirty="0"/>
              <a:t> </a:t>
            </a:r>
            <a:r>
              <a:rPr lang="nl-NL" dirty="0" err="1"/>
              <a:t>ipsum</a:t>
            </a:r>
            <a:endParaRPr lang="nl-NL" dirty="0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9B9850F7-5185-114E-B5FA-469098539A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4290" y="4848023"/>
            <a:ext cx="1014358" cy="161989"/>
          </a:xfrm>
          <a:prstGeom prst="rect">
            <a:avLst/>
          </a:prstGeom>
        </p:spPr>
      </p:pic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B01FCEC6-FEFB-4727-9256-F440B3265C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53102" y="4831200"/>
            <a:ext cx="504000" cy="2160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750"/>
            </a:lvl1pPr>
          </a:lstStyle>
          <a:p>
            <a:fld id="{5F33E9DF-5BB7-4384-B976-4A2463FFE40A}" type="datetime1">
              <a:rPr lang="nl-NL" smtClean="0"/>
              <a:t>5-11-2020</a:t>
            </a:fld>
            <a:endParaRPr lang="nl-NL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F80DCE2E-7A5E-4902-B6CF-46860A2FE0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19003" y="4831200"/>
            <a:ext cx="288000" cy="2160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750"/>
            </a:lvl1pPr>
          </a:lstStyle>
          <a:p>
            <a:fld id="{A65A2D04-F85A-4603-ABE1-5B178FE7F8B8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4" name="Tijdelijke aanduiding voor voettekst 4">
            <a:extLst>
              <a:ext uri="{FF2B5EF4-FFF2-40B4-BE49-F238E27FC236}">
                <a16:creationId xmlns:a16="http://schemas.microsoft.com/office/drawing/2014/main" id="{BF42D76E-923C-4F6B-821B-93CF4BB0C4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37093" y="4831200"/>
            <a:ext cx="4114800" cy="216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50">
                <a:solidFill>
                  <a:schemeClr val="tx2"/>
                </a:solidFill>
              </a:defRPr>
            </a:lvl1pPr>
          </a:lstStyle>
          <a:p>
            <a:r>
              <a:rPr lang="nl-NL"/>
              <a:t>Rik Goossens</a:t>
            </a:r>
            <a:endParaRPr lang="nl-NL" dirty="0"/>
          </a:p>
        </p:txBody>
      </p:sp>
      <p:sp>
        <p:nvSpPr>
          <p:cNvPr id="16" name="Tijdelijke aanduiding voor inhoud 3">
            <a:extLst>
              <a:ext uri="{FF2B5EF4-FFF2-40B4-BE49-F238E27FC236}">
                <a16:creationId xmlns:a16="http://schemas.microsoft.com/office/drawing/2014/main" id="{CDAE1762-0CEE-4BDC-BC3F-8420DBEDC99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3904" y="1219200"/>
            <a:ext cx="4550721" cy="32353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nl-NL" sz="2000" kern="1200" dirty="0" smtClean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635" indent="-285750">
              <a:defRPr lang="nl-NL" sz="1800" kern="1200" dirty="0" smtClean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539482" indent="-285750">
              <a:defRPr lang="nl-NL" sz="1600" kern="1200" dirty="0" smtClean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3pPr>
          </a:lstStyle>
          <a:p>
            <a:pPr lvl="0"/>
            <a:r>
              <a:rPr lang="nl-NL" dirty="0"/>
              <a:t>Tekststijl van het model bewerken</a:t>
            </a:r>
          </a:p>
          <a:p>
            <a:pPr marL="0" lvl="1" indent="-241115" algn="l" defTabSz="685732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1"/>
              </a:buClr>
              <a:buFont typeface="Wingdings" charset="2"/>
              <a:buChar char="§"/>
            </a:pPr>
            <a:r>
              <a:rPr lang="nl-NL" dirty="0"/>
              <a:t>Tweede niveau</a:t>
            </a:r>
          </a:p>
          <a:p>
            <a:pPr marL="494847" marR="0" lvl="2" indent="-241115" algn="l" defTabSz="685732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charset="2"/>
              <a:buChar char="§"/>
              <a:tabLst/>
              <a:defRPr/>
            </a:pPr>
            <a:r>
              <a:rPr lang="nl-NL" dirty="0"/>
              <a:t>Derde niveau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Tekst Opsomming Grafi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fbeelding 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0526" cy="5143500"/>
          </a:xfrm>
          <a:prstGeom prst="rect">
            <a:avLst/>
          </a:prstGeom>
        </p:spPr>
      </p:pic>
      <p:sp>
        <p:nvSpPr>
          <p:cNvPr id="9" name="Grafiek">
            <a:extLst>
              <a:ext uri="{FF2B5EF4-FFF2-40B4-BE49-F238E27FC236}">
                <a16:creationId xmlns:a16="http://schemas.microsoft.com/office/drawing/2014/main" id="{1F6CBE84-881E-4C91-AE42-BF3D3D1A5285}"/>
              </a:ext>
            </a:extLst>
          </p:cNvPr>
          <p:cNvSpPr>
            <a:spLocks noGrp="1"/>
          </p:cNvSpPr>
          <p:nvPr>
            <p:ph type="chart" sz="quarter" idx="12" hasCustomPrompt="1"/>
          </p:nvPr>
        </p:nvSpPr>
        <p:spPr>
          <a:xfrm>
            <a:off x="4577977" y="1220673"/>
            <a:ext cx="4031672" cy="3175446"/>
          </a:xfrm>
          <a:prstGeom prst="rect">
            <a:avLst/>
          </a:prstGeom>
        </p:spPr>
        <p:txBody>
          <a:bodyPr/>
          <a:lstStyle>
            <a:lvl1pPr>
              <a:defRPr sz="1400" b="0" i="0"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nl-NL" dirty="0"/>
              <a:t>Klik om een grafiek in te voegen</a:t>
            </a:r>
          </a:p>
        </p:txBody>
      </p:sp>
      <p:sp>
        <p:nvSpPr>
          <p:cNvPr id="16" name="Titel Hoofdstuk">
            <a:extLst>
              <a:ext uri="{FF2B5EF4-FFF2-40B4-BE49-F238E27FC236}">
                <a16:creationId xmlns:a16="http://schemas.microsoft.com/office/drawing/2014/main" id="{C7A9ED8A-ED5D-48AB-A2DA-F84246EEF93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9929" y="271284"/>
            <a:ext cx="8091672" cy="873114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ts val="3318"/>
              </a:lnSpc>
              <a:spcBef>
                <a:spcPts val="0"/>
              </a:spcBef>
              <a:buNone/>
              <a:defRPr sz="3200" b="0" i="0" spc="11" baseline="0">
                <a:solidFill>
                  <a:schemeClr val="tx1"/>
                </a:solidFill>
                <a:latin typeface="Rockwell" charset="0"/>
                <a:ea typeface="Rockwell" charset="0"/>
                <a:cs typeface="Rockwell" charset="0"/>
              </a:defRPr>
            </a:lvl1pPr>
            <a:lvl2pPr marL="342866" indent="0">
              <a:buNone/>
              <a:defRPr/>
            </a:lvl2pPr>
            <a:lvl3pPr marL="685732" indent="0">
              <a:buNone/>
              <a:defRPr/>
            </a:lvl3pPr>
            <a:lvl4pPr marL="1028598" indent="0">
              <a:buNone/>
              <a:defRPr/>
            </a:lvl4pPr>
            <a:lvl5pPr marL="1371464" indent="0">
              <a:buNone/>
              <a:defRPr/>
            </a:lvl5pPr>
          </a:lstStyle>
          <a:p>
            <a:pPr lvl="0"/>
            <a:r>
              <a:rPr lang="en-GB" dirty="0" err="1"/>
              <a:t>Titel</a:t>
            </a:r>
            <a:endParaRPr lang="en-GB" dirty="0"/>
          </a:p>
        </p:txBody>
      </p:sp>
      <p:sp>
        <p:nvSpPr>
          <p:cNvPr id="18" name="Tekst met Bullet">
            <a:extLst>
              <a:ext uri="{FF2B5EF4-FFF2-40B4-BE49-F238E27FC236}">
                <a16:creationId xmlns:a16="http://schemas.microsoft.com/office/drawing/2014/main" id="{F150C9F3-6CA3-40E1-B8F6-D308D3FCA48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2001" y="1220673"/>
            <a:ext cx="4060000" cy="3175446"/>
          </a:xfrm>
          <a:prstGeom prst="rect">
            <a:avLst/>
          </a:prstGeom>
        </p:spPr>
        <p:txBody>
          <a:bodyPr/>
          <a:lstStyle>
            <a:lvl1pPr marL="0" marR="0" indent="0" algn="l" defTabSz="685732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charset="2"/>
              <a:buNone/>
              <a:tabLst/>
              <a:defRPr sz="2000">
                <a:latin typeface="Calibri" charset="0"/>
                <a:ea typeface="Calibri" charset="0"/>
                <a:cs typeface="Calibri" charset="0"/>
              </a:defRPr>
            </a:lvl1pPr>
            <a:lvl2pPr marL="0" indent="-241115">
              <a:buClr>
                <a:schemeClr val="accent1"/>
              </a:buClr>
              <a:buFont typeface="Wingdings" charset="2"/>
              <a:buChar char="§"/>
              <a:defRPr sz="1800">
                <a:latin typeface="Calibri" charset="0"/>
                <a:ea typeface="Calibri" charset="0"/>
                <a:cs typeface="Calibri" charset="0"/>
              </a:defRPr>
            </a:lvl2pPr>
            <a:lvl3pPr marL="494847" marR="0" indent="-241115" algn="l" defTabSz="685732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charset="2"/>
              <a:buChar char="§"/>
              <a:tabLst/>
              <a:defRPr sz="1600">
                <a:latin typeface="Calibri" charset="0"/>
                <a:ea typeface="Calibri" charset="0"/>
                <a:cs typeface="Calibri" charset="0"/>
              </a:defRPr>
            </a:lvl3pPr>
            <a:lvl4pPr marL="1269713" marR="0" indent="-241115" algn="l" defTabSz="685732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charset="2"/>
              <a:buChar char="§"/>
              <a:tabLst/>
              <a:defRPr sz="1200">
                <a:latin typeface="Calibri" charset="0"/>
                <a:ea typeface="Calibri" charset="0"/>
                <a:cs typeface="Calibri" charset="0"/>
              </a:defRPr>
            </a:lvl4pPr>
            <a:lvl5pPr marL="1371464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nl-NL" dirty="0"/>
              <a:t>Typ hier tekst. Gebruik de knop ‘Lijstniveau verhogen’ om over te schakelen naar </a:t>
            </a:r>
            <a:r>
              <a:rPr lang="nl-NL" dirty="0" err="1"/>
              <a:t>bullets</a:t>
            </a:r>
            <a:r>
              <a:rPr lang="nl-NL" dirty="0"/>
              <a:t>.</a:t>
            </a:r>
          </a:p>
          <a:p>
            <a:pPr lvl="1"/>
            <a:r>
              <a:rPr lang="nl-NL" dirty="0" err="1"/>
              <a:t>Lorem</a:t>
            </a:r>
            <a:r>
              <a:rPr lang="nl-NL" dirty="0"/>
              <a:t> </a:t>
            </a:r>
            <a:r>
              <a:rPr lang="nl-NL" dirty="0" err="1"/>
              <a:t>ipsum</a:t>
            </a:r>
            <a:endParaRPr lang="nl-NL" dirty="0"/>
          </a:p>
          <a:p>
            <a:pPr marL="494847" marR="0" lvl="2" indent="-241115" algn="l" defTabSz="685732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charset="2"/>
              <a:buChar char="§"/>
              <a:tabLst/>
              <a:defRPr/>
            </a:pPr>
            <a:r>
              <a:rPr lang="nl-NL" dirty="0" err="1"/>
              <a:t>Lorem</a:t>
            </a:r>
            <a:r>
              <a:rPr lang="nl-NL" dirty="0"/>
              <a:t> </a:t>
            </a:r>
            <a:r>
              <a:rPr lang="nl-NL" dirty="0" err="1"/>
              <a:t>ipsum</a:t>
            </a:r>
            <a:endParaRPr lang="nl-NL" dirty="0"/>
          </a:p>
        </p:txBody>
      </p:sp>
      <p:cxnSp>
        <p:nvCxnSpPr>
          <p:cNvPr id="8" name="Lijn">
            <a:extLst>
              <a:ext uri="{FF2B5EF4-FFF2-40B4-BE49-F238E27FC236}">
                <a16:creationId xmlns:a16="http://schemas.microsoft.com/office/drawing/2014/main" id="{77C738DD-F7B9-430E-9A6D-EB84527653FA}"/>
              </a:ext>
            </a:extLst>
          </p:cNvPr>
          <p:cNvCxnSpPr>
            <a:cxnSpLocks/>
          </p:cNvCxnSpPr>
          <p:nvPr userDrawn="1"/>
        </p:nvCxnSpPr>
        <p:spPr>
          <a:xfrm>
            <a:off x="512000" y="1141939"/>
            <a:ext cx="809167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B017E135-9342-F74C-A68D-AAFB87723EE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4290" y="4848023"/>
            <a:ext cx="1014358" cy="161989"/>
          </a:xfrm>
          <a:prstGeom prst="rect">
            <a:avLst/>
          </a:prstGeom>
        </p:spPr>
      </p:pic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107490A6-690C-4253-8D27-2D0A5F5184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53102" y="4831200"/>
            <a:ext cx="504000" cy="2160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750"/>
            </a:lvl1pPr>
          </a:lstStyle>
          <a:p>
            <a:fld id="{710F0007-743F-4423-945D-F78937E38F26}" type="datetime1">
              <a:rPr lang="nl-NL" smtClean="0"/>
              <a:t>5-11-2020</a:t>
            </a:fld>
            <a:endParaRPr lang="nl-NL" dirty="0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950464B7-DC5A-4812-8174-6CD04930DB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19003" y="4831200"/>
            <a:ext cx="288000" cy="2160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750"/>
            </a:lvl1pPr>
          </a:lstStyle>
          <a:p>
            <a:fld id="{A65A2D04-F85A-4603-ABE1-5B178FE7F8B8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4" name="Tijdelijke aanduiding voor voettekst 4">
            <a:extLst>
              <a:ext uri="{FF2B5EF4-FFF2-40B4-BE49-F238E27FC236}">
                <a16:creationId xmlns:a16="http://schemas.microsoft.com/office/drawing/2014/main" id="{3AFC5998-3821-47BF-9E51-859476E110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37093" y="4831200"/>
            <a:ext cx="4114800" cy="216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50">
                <a:solidFill>
                  <a:schemeClr val="tx2"/>
                </a:solidFill>
              </a:defRPr>
            </a:lvl1pPr>
          </a:lstStyle>
          <a:p>
            <a:r>
              <a:rPr lang="nl-NL"/>
              <a:t>Rik Goossens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905988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0526" cy="5143500"/>
          </a:xfrm>
          <a:prstGeom prst="rect">
            <a:avLst/>
          </a:prstGeom>
        </p:spPr>
      </p:pic>
      <p:sp>
        <p:nvSpPr>
          <p:cNvPr id="14" name="Titel Hoofdstuk">
            <a:extLst>
              <a:ext uri="{FF2B5EF4-FFF2-40B4-BE49-F238E27FC236}">
                <a16:creationId xmlns:a16="http://schemas.microsoft.com/office/drawing/2014/main" id="{C7A9ED8A-ED5D-48AB-A2DA-F84246EEF93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9929" y="271284"/>
            <a:ext cx="8091672" cy="873114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ts val="3318"/>
              </a:lnSpc>
              <a:spcBef>
                <a:spcPts val="0"/>
              </a:spcBef>
              <a:buNone/>
              <a:defRPr sz="3200" b="0" i="0" spc="11" baseline="0">
                <a:solidFill>
                  <a:schemeClr val="tx1"/>
                </a:solidFill>
                <a:latin typeface="Rockwell" charset="0"/>
                <a:ea typeface="Rockwell" charset="0"/>
                <a:cs typeface="Rockwell" charset="0"/>
              </a:defRPr>
            </a:lvl1pPr>
            <a:lvl2pPr marL="342866" indent="0">
              <a:buNone/>
              <a:defRPr/>
            </a:lvl2pPr>
            <a:lvl3pPr marL="685732" indent="0">
              <a:buNone/>
              <a:defRPr/>
            </a:lvl3pPr>
            <a:lvl4pPr marL="1028598" indent="0">
              <a:buNone/>
              <a:defRPr/>
            </a:lvl4pPr>
            <a:lvl5pPr marL="1371464" indent="0">
              <a:buNone/>
              <a:defRPr/>
            </a:lvl5pPr>
          </a:lstStyle>
          <a:p>
            <a:pPr lvl="0"/>
            <a:r>
              <a:rPr lang="en-GB" dirty="0" err="1"/>
              <a:t>Titel</a:t>
            </a:r>
            <a:endParaRPr lang="en-GB" dirty="0"/>
          </a:p>
        </p:txBody>
      </p:sp>
      <p:cxnSp>
        <p:nvCxnSpPr>
          <p:cNvPr id="8" name="Lijn">
            <a:extLst>
              <a:ext uri="{FF2B5EF4-FFF2-40B4-BE49-F238E27FC236}">
                <a16:creationId xmlns:a16="http://schemas.microsoft.com/office/drawing/2014/main" id="{77C738DD-F7B9-430E-9A6D-EB84527653FA}"/>
              </a:ext>
            </a:extLst>
          </p:cNvPr>
          <p:cNvCxnSpPr>
            <a:cxnSpLocks/>
          </p:cNvCxnSpPr>
          <p:nvPr userDrawn="1"/>
        </p:nvCxnSpPr>
        <p:spPr>
          <a:xfrm>
            <a:off x="512000" y="1141939"/>
            <a:ext cx="809167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Afbeelding 9">
            <a:extLst>
              <a:ext uri="{FF2B5EF4-FFF2-40B4-BE49-F238E27FC236}">
                <a16:creationId xmlns:a16="http://schemas.microsoft.com/office/drawing/2014/main" id="{86D05F97-36B3-8040-92EC-72671C71930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4290" y="4848023"/>
            <a:ext cx="1014358" cy="161989"/>
          </a:xfrm>
          <a:prstGeom prst="rect">
            <a:avLst/>
          </a:prstGeom>
        </p:spPr>
      </p:pic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DB051BC6-9269-4F07-AE35-7CDDC7EF04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53102" y="4831200"/>
            <a:ext cx="504000" cy="2160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750"/>
            </a:lvl1pPr>
          </a:lstStyle>
          <a:p>
            <a:fld id="{3CD68556-BE1F-4BAE-95C6-9099035348B1}" type="datetime1">
              <a:rPr lang="nl-NL" smtClean="0"/>
              <a:t>5-11-2020</a:t>
            </a:fld>
            <a:endParaRPr lang="nl-NL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4029C87C-8FD0-405F-8856-B5D040804E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19003" y="4831200"/>
            <a:ext cx="288000" cy="2160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750"/>
            </a:lvl1pPr>
          </a:lstStyle>
          <a:p>
            <a:fld id="{A65A2D04-F85A-4603-ABE1-5B178FE7F8B8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3" name="Tijdelijke aanduiding voor voettekst 4">
            <a:extLst>
              <a:ext uri="{FF2B5EF4-FFF2-40B4-BE49-F238E27FC236}">
                <a16:creationId xmlns:a16="http://schemas.microsoft.com/office/drawing/2014/main" id="{2F2B40A4-2C40-4358-AC9F-1D64934AA3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37093" y="4831200"/>
            <a:ext cx="4114800" cy="216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50">
                <a:solidFill>
                  <a:schemeClr val="tx2"/>
                </a:solidFill>
              </a:defRPr>
            </a:lvl1pPr>
          </a:lstStyle>
          <a:p>
            <a:r>
              <a:rPr lang="nl-NL"/>
              <a:t>Rik Goossens</a:t>
            </a:r>
            <a:endParaRPr lang="nl-NL" dirty="0"/>
          </a:p>
        </p:txBody>
      </p:sp>
      <p:sp>
        <p:nvSpPr>
          <p:cNvPr id="15" name="Tijdelijke aanduiding voor inhoud 3">
            <a:extLst>
              <a:ext uri="{FF2B5EF4-FFF2-40B4-BE49-F238E27FC236}">
                <a16:creationId xmlns:a16="http://schemas.microsoft.com/office/drawing/2014/main" id="{3D076400-D029-4222-B9DB-5BDA12DEB9C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30423" y="1219200"/>
            <a:ext cx="8085202" cy="32353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nl-NL" sz="2200" kern="1200" dirty="0" smtClean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635" indent="-285750">
              <a:defRPr lang="nl-NL" sz="2000" kern="1200" dirty="0" smtClean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539482" indent="-285750">
              <a:defRPr lang="nl-NL" sz="1800" kern="1200" dirty="0" smtClean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3pPr>
          </a:lstStyle>
          <a:p>
            <a:pPr lvl="0"/>
            <a:r>
              <a:rPr lang="nl-NL" dirty="0"/>
              <a:t>Tekststijl van het model bewerken</a:t>
            </a:r>
          </a:p>
          <a:p>
            <a:pPr marL="0" lvl="1" indent="-241115" algn="l" defTabSz="685732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1"/>
              </a:buClr>
              <a:buFont typeface="Wingdings" charset="2"/>
              <a:buChar char="§"/>
            </a:pPr>
            <a:r>
              <a:rPr lang="nl-NL" dirty="0"/>
              <a:t>Tweede niveau</a:t>
            </a:r>
          </a:p>
          <a:p>
            <a:pPr marL="494847" marR="0" lvl="2" indent="-241115" algn="l" defTabSz="685732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charset="2"/>
              <a:buChar char="§"/>
              <a:tabLst/>
              <a:defRPr/>
            </a:pPr>
            <a:r>
              <a:rPr lang="nl-NL" dirty="0"/>
              <a:t>Derde niveau</a:t>
            </a:r>
          </a:p>
        </p:txBody>
      </p:sp>
    </p:spTree>
    <p:extLst>
      <p:ext uri="{BB962C8B-B14F-4D97-AF65-F5344CB8AC3E}">
        <p14:creationId xmlns:p14="http://schemas.microsoft.com/office/powerpoint/2010/main" val="15931987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Grafi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0526" cy="5143500"/>
          </a:xfrm>
          <a:prstGeom prst="rect">
            <a:avLst/>
          </a:prstGeom>
        </p:spPr>
      </p:pic>
      <p:sp>
        <p:nvSpPr>
          <p:cNvPr id="8" name="Grafiek">
            <a:extLst>
              <a:ext uri="{FF2B5EF4-FFF2-40B4-BE49-F238E27FC236}">
                <a16:creationId xmlns:a16="http://schemas.microsoft.com/office/drawing/2014/main" id="{DEA0B295-F8A5-4FFF-A7D9-6D8A7CB7BAA8}"/>
              </a:ext>
            </a:extLst>
          </p:cNvPr>
          <p:cNvSpPr>
            <a:spLocks noGrp="1"/>
          </p:cNvSpPr>
          <p:nvPr>
            <p:ph type="chart" sz="quarter" idx="12" hasCustomPrompt="1"/>
          </p:nvPr>
        </p:nvSpPr>
        <p:spPr>
          <a:xfrm>
            <a:off x="523952" y="1238251"/>
            <a:ext cx="8104099" cy="3268434"/>
          </a:xfrm>
          <a:prstGeom prst="rect">
            <a:avLst/>
          </a:prstGeom>
        </p:spPr>
        <p:txBody>
          <a:bodyPr/>
          <a:lstStyle>
            <a:lvl1pPr>
              <a:defRPr sz="1400" b="0" i="0"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nl-NL" dirty="0"/>
              <a:t>Klik om een grafiek in te voegen</a:t>
            </a:r>
          </a:p>
        </p:txBody>
      </p:sp>
      <p:sp>
        <p:nvSpPr>
          <p:cNvPr id="15" name="Titel Hoofdstuk">
            <a:extLst>
              <a:ext uri="{FF2B5EF4-FFF2-40B4-BE49-F238E27FC236}">
                <a16:creationId xmlns:a16="http://schemas.microsoft.com/office/drawing/2014/main" id="{C7A9ED8A-ED5D-48AB-A2DA-F84246EEF93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9929" y="271284"/>
            <a:ext cx="8091672" cy="873114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ts val="3318"/>
              </a:lnSpc>
              <a:spcBef>
                <a:spcPts val="0"/>
              </a:spcBef>
              <a:buNone/>
              <a:defRPr sz="3200" b="0" i="0" spc="11" baseline="0">
                <a:solidFill>
                  <a:schemeClr val="tx1"/>
                </a:solidFill>
                <a:latin typeface="Rockwell" charset="0"/>
                <a:ea typeface="Rockwell" charset="0"/>
                <a:cs typeface="Rockwell" charset="0"/>
              </a:defRPr>
            </a:lvl1pPr>
            <a:lvl2pPr marL="342866" indent="0">
              <a:buNone/>
              <a:defRPr/>
            </a:lvl2pPr>
            <a:lvl3pPr marL="685732" indent="0">
              <a:buNone/>
              <a:defRPr/>
            </a:lvl3pPr>
            <a:lvl4pPr marL="1028598" indent="0">
              <a:buNone/>
              <a:defRPr/>
            </a:lvl4pPr>
            <a:lvl5pPr marL="1371464" indent="0">
              <a:buNone/>
              <a:defRPr/>
            </a:lvl5pPr>
          </a:lstStyle>
          <a:p>
            <a:pPr lvl="0"/>
            <a:r>
              <a:rPr lang="en-GB" dirty="0" err="1"/>
              <a:t>Titel</a:t>
            </a:r>
            <a:endParaRPr lang="en-GB" dirty="0"/>
          </a:p>
        </p:txBody>
      </p:sp>
      <p:cxnSp>
        <p:nvCxnSpPr>
          <p:cNvPr id="7" name="Lijn">
            <a:extLst>
              <a:ext uri="{FF2B5EF4-FFF2-40B4-BE49-F238E27FC236}">
                <a16:creationId xmlns:a16="http://schemas.microsoft.com/office/drawing/2014/main" id="{77C738DD-F7B9-430E-9A6D-EB84527653FA}"/>
              </a:ext>
            </a:extLst>
          </p:cNvPr>
          <p:cNvCxnSpPr>
            <a:cxnSpLocks/>
          </p:cNvCxnSpPr>
          <p:nvPr userDrawn="1"/>
        </p:nvCxnSpPr>
        <p:spPr>
          <a:xfrm>
            <a:off x="512000" y="1141939"/>
            <a:ext cx="809167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Afbeelding 9">
            <a:extLst>
              <a:ext uri="{FF2B5EF4-FFF2-40B4-BE49-F238E27FC236}">
                <a16:creationId xmlns:a16="http://schemas.microsoft.com/office/drawing/2014/main" id="{7DF6E6B3-3210-A74E-8161-664C3C13A1E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4290" y="4848023"/>
            <a:ext cx="1014358" cy="161989"/>
          </a:xfrm>
          <a:prstGeom prst="rect">
            <a:avLst/>
          </a:prstGeom>
        </p:spPr>
      </p:pic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080484B0-543F-4270-8F0C-7CF0035935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53102" y="4831200"/>
            <a:ext cx="504000" cy="2160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750"/>
            </a:lvl1pPr>
          </a:lstStyle>
          <a:p>
            <a:fld id="{882ED2C3-6689-4B8E-8405-6C406E21A0B6}" type="datetime1">
              <a:rPr lang="nl-NL" smtClean="0"/>
              <a:t>5-11-2020</a:t>
            </a:fld>
            <a:endParaRPr lang="nl-NL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C282EDF2-702C-4FD8-9445-7364CD2092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19003" y="4831200"/>
            <a:ext cx="288000" cy="2160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750"/>
            </a:lvl1pPr>
          </a:lstStyle>
          <a:p>
            <a:fld id="{A65A2D04-F85A-4603-ABE1-5B178FE7F8B8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3" name="Tijdelijke aanduiding voor voettekst 4">
            <a:extLst>
              <a:ext uri="{FF2B5EF4-FFF2-40B4-BE49-F238E27FC236}">
                <a16:creationId xmlns:a16="http://schemas.microsoft.com/office/drawing/2014/main" id="{7BDA6EFF-C508-4241-B4CE-C2CFFB7A08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37093" y="4831200"/>
            <a:ext cx="4114800" cy="216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50">
                <a:solidFill>
                  <a:schemeClr val="tx2"/>
                </a:solidFill>
              </a:defRPr>
            </a:lvl1pPr>
          </a:lstStyle>
          <a:p>
            <a:r>
              <a:rPr lang="nl-NL"/>
              <a:t>Rik Goossens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096047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7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eeldmerk">
            <a:extLst>
              <a:ext uri="{FF2B5EF4-FFF2-40B4-BE49-F238E27FC236}">
                <a16:creationId xmlns:a16="http://schemas.microsoft.com/office/drawing/2014/main" id="{8075DF9A-EE21-4155-8FB3-6BFF2E8B861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0526" cy="5143500"/>
          </a:xfrm>
          <a:prstGeom prst="rect">
            <a:avLst/>
          </a:prstGeom>
        </p:spPr>
      </p:pic>
      <p:pic>
        <p:nvPicPr>
          <p:cNvPr id="14" name="Afbeelding 13">
            <a:extLst>
              <a:ext uri="{FF2B5EF4-FFF2-40B4-BE49-F238E27FC236}">
                <a16:creationId xmlns:a16="http://schemas.microsoft.com/office/drawing/2014/main" id="{308F695C-7E80-4D02-9E2C-88A25242A7F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0526" cy="5143500"/>
          </a:xfrm>
          <a:prstGeom prst="rect">
            <a:avLst/>
          </a:prstGeom>
        </p:spPr>
      </p:pic>
      <p:sp>
        <p:nvSpPr>
          <p:cNvPr id="8" name="Ondertitel">
            <a:extLst>
              <a:ext uri="{FF2B5EF4-FFF2-40B4-BE49-F238E27FC236}">
                <a16:creationId xmlns:a16="http://schemas.microsoft.com/office/drawing/2014/main" id="{7B6D0D2B-F57B-4511-BF79-3EF94A95D3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12900" y="3175789"/>
            <a:ext cx="3282456" cy="32989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 i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342866" indent="0">
              <a:buNone/>
              <a:defRPr sz="1899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5732" indent="0">
              <a:buNone/>
              <a:defRPr sz="1899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28598" indent="0">
              <a:buNone/>
              <a:defRPr sz="1899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464" indent="0">
              <a:buNone/>
              <a:defRPr sz="1899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nl-NL" noProof="0" dirty="0"/>
              <a:t>Ondertitel</a:t>
            </a:r>
          </a:p>
        </p:txBody>
      </p:sp>
      <p:sp>
        <p:nvSpPr>
          <p:cNvPr id="9" name="Titel">
            <a:extLst>
              <a:ext uri="{FF2B5EF4-FFF2-40B4-BE49-F238E27FC236}">
                <a16:creationId xmlns:a16="http://schemas.microsoft.com/office/drawing/2014/main" id="{70BBDEAD-5E79-41F5-8438-358BCA38857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12900" y="987972"/>
            <a:ext cx="3282455" cy="2135297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685732" rtl="0" eaLnBrk="1" fontAlgn="auto" latinLnBrk="0" hangingPunct="1">
              <a:lnSpc>
                <a:spcPts val="331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200" b="0" i="0" spc="11" baseline="0">
                <a:solidFill>
                  <a:schemeClr val="bg1"/>
                </a:solidFill>
                <a:latin typeface="Rockwell" charset="0"/>
                <a:ea typeface="Rockwell" charset="0"/>
                <a:cs typeface="Rockwell" charset="0"/>
              </a:defRPr>
            </a:lvl1pPr>
            <a:lvl2pPr marL="342866" indent="0">
              <a:buNone/>
              <a:defRPr/>
            </a:lvl2pPr>
            <a:lvl3pPr marL="685732" indent="0">
              <a:buNone/>
              <a:defRPr/>
            </a:lvl3pPr>
            <a:lvl4pPr marL="1028598" indent="0">
              <a:buNone/>
              <a:defRPr/>
            </a:lvl4pPr>
            <a:lvl5pPr marL="1371464" indent="0">
              <a:buNone/>
              <a:defRPr/>
            </a:lvl5pPr>
          </a:lstStyle>
          <a:p>
            <a:pPr marL="0" marR="0" lvl="0" indent="0" algn="l" defTabSz="685732" rtl="0" eaLnBrk="1" fontAlgn="auto" latinLnBrk="0" hangingPunct="1">
              <a:lnSpc>
                <a:spcPts val="331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noProof="0" dirty="0"/>
              <a:t>Titel</a:t>
            </a:r>
          </a:p>
        </p:txBody>
      </p: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DA622AEA-8C38-6E47-88DC-4650C0E6CDE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4290" y="4848023"/>
            <a:ext cx="1014358" cy="161989"/>
          </a:xfrm>
          <a:prstGeom prst="rect">
            <a:avLst/>
          </a:prstGeom>
        </p:spPr>
      </p:pic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F4B85D55-8B95-4322-89FF-9239487788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53102" y="4831200"/>
            <a:ext cx="504000" cy="2160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750"/>
            </a:lvl1pPr>
          </a:lstStyle>
          <a:p>
            <a:fld id="{E04C0F6F-5167-4044-9026-773777C4A60B}" type="datetime1">
              <a:rPr lang="nl-NL" smtClean="0"/>
              <a:t>5-11-2020</a:t>
            </a:fld>
            <a:endParaRPr lang="nl-NL" dirty="0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0205C10D-E759-417A-B3A6-F21EB45A57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19003" y="4831200"/>
            <a:ext cx="288000" cy="2160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750"/>
            </a:lvl1pPr>
          </a:lstStyle>
          <a:p>
            <a:fld id="{A65A2D04-F85A-4603-ABE1-5B178FE7F8B8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5" name="Tijdelijke aanduiding voor voettekst 4">
            <a:extLst>
              <a:ext uri="{FF2B5EF4-FFF2-40B4-BE49-F238E27FC236}">
                <a16:creationId xmlns:a16="http://schemas.microsoft.com/office/drawing/2014/main" id="{29678E1F-B4F3-4441-A1F1-F64F7F15DD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37093" y="4831200"/>
            <a:ext cx="4114800" cy="216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50">
                <a:solidFill>
                  <a:schemeClr val="tx2"/>
                </a:solidFill>
              </a:defRPr>
            </a:lvl1pPr>
          </a:lstStyle>
          <a:p>
            <a:r>
              <a:rPr lang="nl-NL"/>
              <a:t>Rik Goossens</a:t>
            </a:r>
            <a:endParaRPr lang="nl-NL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8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eeldmerk">
            <a:extLst>
              <a:ext uri="{FF2B5EF4-FFF2-40B4-BE49-F238E27FC236}">
                <a16:creationId xmlns:a16="http://schemas.microsoft.com/office/drawing/2014/main" id="{E8E8FC33-9B02-4736-84FD-D52922ED78D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0526" cy="5143500"/>
          </a:xfrm>
          <a:prstGeom prst="rect">
            <a:avLst/>
          </a:prstGeom>
        </p:spPr>
      </p:pic>
      <p:pic>
        <p:nvPicPr>
          <p:cNvPr id="14" name="Afbeelding 13">
            <a:extLst>
              <a:ext uri="{FF2B5EF4-FFF2-40B4-BE49-F238E27FC236}">
                <a16:creationId xmlns:a16="http://schemas.microsoft.com/office/drawing/2014/main" id="{9C8784C7-D543-44F0-8181-6DC820A3109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0526" cy="5143500"/>
          </a:xfrm>
          <a:prstGeom prst="rect">
            <a:avLst/>
          </a:prstGeom>
        </p:spPr>
      </p:pic>
      <p:sp>
        <p:nvSpPr>
          <p:cNvPr id="11" name="Ondertitel">
            <a:extLst>
              <a:ext uri="{FF2B5EF4-FFF2-40B4-BE49-F238E27FC236}">
                <a16:creationId xmlns:a16="http://schemas.microsoft.com/office/drawing/2014/main" id="{7B6D0D2B-F57B-4511-BF79-3EF94A95D3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45265" y="3175789"/>
            <a:ext cx="3282456" cy="32989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 i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342866" indent="0">
              <a:buNone/>
              <a:defRPr sz="1899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5732" indent="0">
              <a:buNone/>
              <a:defRPr sz="1899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28598" indent="0">
              <a:buNone/>
              <a:defRPr sz="1899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464" indent="0">
              <a:buNone/>
              <a:defRPr sz="1899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nl-NL" noProof="0" dirty="0"/>
              <a:t>Ondertitel</a:t>
            </a:r>
          </a:p>
        </p:txBody>
      </p:sp>
      <p:sp>
        <p:nvSpPr>
          <p:cNvPr id="13" name="Titel">
            <a:extLst>
              <a:ext uri="{FF2B5EF4-FFF2-40B4-BE49-F238E27FC236}">
                <a16:creationId xmlns:a16="http://schemas.microsoft.com/office/drawing/2014/main" id="{70BBDEAD-5E79-41F5-8438-358BCA38857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45265" y="987972"/>
            <a:ext cx="3282455" cy="2135297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685732" rtl="0" eaLnBrk="1" fontAlgn="auto" latinLnBrk="0" hangingPunct="1">
              <a:lnSpc>
                <a:spcPts val="331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200" b="0" i="0" spc="11" baseline="0">
                <a:solidFill>
                  <a:schemeClr val="bg1"/>
                </a:solidFill>
                <a:latin typeface="Rockwell" charset="0"/>
                <a:ea typeface="Rockwell" charset="0"/>
                <a:cs typeface="Rockwell" charset="0"/>
              </a:defRPr>
            </a:lvl1pPr>
            <a:lvl2pPr marL="342866" indent="0">
              <a:buNone/>
              <a:defRPr/>
            </a:lvl2pPr>
            <a:lvl3pPr marL="685732" indent="0">
              <a:buNone/>
              <a:defRPr/>
            </a:lvl3pPr>
            <a:lvl4pPr marL="1028598" indent="0">
              <a:buNone/>
              <a:defRPr/>
            </a:lvl4pPr>
            <a:lvl5pPr marL="1371464" indent="0">
              <a:buNone/>
              <a:defRPr/>
            </a:lvl5pPr>
          </a:lstStyle>
          <a:p>
            <a:pPr marL="0" marR="0" lvl="0" indent="0" algn="l" defTabSz="685732" rtl="0" eaLnBrk="1" fontAlgn="auto" latinLnBrk="0" hangingPunct="1">
              <a:lnSpc>
                <a:spcPts val="331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noProof="0" dirty="0"/>
              <a:t>Titel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57FDC893-E75A-794E-AE26-C487B59A486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4290" y="4848023"/>
            <a:ext cx="1014358" cy="161989"/>
          </a:xfrm>
          <a:prstGeom prst="rect">
            <a:avLst/>
          </a:prstGeom>
        </p:spPr>
      </p:pic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BEF591FD-B6E7-4E08-B3F2-1A0E9D123D9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53102" y="4831200"/>
            <a:ext cx="504000" cy="2160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750"/>
            </a:lvl1pPr>
          </a:lstStyle>
          <a:p>
            <a:fld id="{A2FBB375-281E-4169-81A4-D6E5D438178D}" type="datetime1">
              <a:rPr lang="nl-NL" smtClean="0"/>
              <a:t>5-11-2020</a:t>
            </a:fld>
            <a:endParaRPr lang="nl-NL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13496B72-025A-481F-B702-AC809A1145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19003" y="4831200"/>
            <a:ext cx="288000" cy="2160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750"/>
            </a:lvl1pPr>
          </a:lstStyle>
          <a:p>
            <a:fld id="{A65A2D04-F85A-4603-ABE1-5B178FE7F8B8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5" name="Tijdelijke aanduiding voor voettekst 4">
            <a:extLst>
              <a:ext uri="{FF2B5EF4-FFF2-40B4-BE49-F238E27FC236}">
                <a16:creationId xmlns:a16="http://schemas.microsoft.com/office/drawing/2014/main" id="{7112281A-B744-4DC0-BDE7-90DAFE3920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37093" y="4831200"/>
            <a:ext cx="4114800" cy="216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50">
                <a:solidFill>
                  <a:schemeClr val="tx2"/>
                </a:solidFill>
              </a:defRPr>
            </a:lvl1pPr>
          </a:lstStyle>
          <a:p>
            <a:r>
              <a:rPr lang="nl-NL"/>
              <a:t>Rik Goossens</a:t>
            </a:r>
            <a:endParaRPr lang="nl-NL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1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eeldmerk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0526" cy="5143500"/>
          </a:xfrm>
          <a:prstGeom prst="rect">
            <a:avLst/>
          </a:prstGeom>
        </p:spPr>
      </p:pic>
      <p:pic>
        <p:nvPicPr>
          <p:cNvPr id="2" name="Afbeelding 1"/>
          <p:cNvPicPr>
            <a:picLocks noChangeAspect="1"/>
          </p:cNvPicPr>
          <p:nvPr userDrawn="1"/>
        </p:nvPicPr>
        <p:blipFill>
          <a:blip r:embed="rId4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0526" cy="5143500"/>
          </a:xfrm>
          <a:prstGeom prst="rect">
            <a:avLst/>
          </a:prstGeom>
        </p:spPr>
      </p:pic>
      <p:sp>
        <p:nvSpPr>
          <p:cNvPr id="11" name="Ondertitel">
            <a:extLst>
              <a:ext uri="{FF2B5EF4-FFF2-40B4-BE49-F238E27FC236}">
                <a16:creationId xmlns:a16="http://schemas.microsoft.com/office/drawing/2014/main" id="{7B6D0D2B-F57B-4511-BF79-3EF94A95D3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12899" y="2066948"/>
            <a:ext cx="6914821" cy="32989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 i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342866" indent="0">
              <a:buNone/>
              <a:defRPr sz="1899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5732" indent="0">
              <a:buNone/>
              <a:defRPr sz="1899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28598" indent="0">
              <a:buNone/>
              <a:defRPr sz="1899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464" indent="0">
              <a:buNone/>
              <a:defRPr sz="1899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nl-NL" noProof="0" dirty="0"/>
              <a:t>Ondertitel</a:t>
            </a:r>
          </a:p>
        </p:txBody>
      </p:sp>
      <p:sp>
        <p:nvSpPr>
          <p:cNvPr id="13" name="Titel">
            <a:extLst>
              <a:ext uri="{FF2B5EF4-FFF2-40B4-BE49-F238E27FC236}">
                <a16:creationId xmlns:a16="http://schemas.microsoft.com/office/drawing/2014/main" id="{70BBDEAD-5E79-41F5-8438-358BCA38857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12900" y="1170741"/>
            <a:ext cx="6914820" cy="843687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685732" rtl="0" eaLnBrk="1" fontAlgn="auto" latinLnBrk="0" hangingPunct="1">
              <a:lnSpc>
                <a:spcPts val="331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200" b="0" i="0" spc="11" baseline="0">
                <a:solidFill>
                  <a:schemeClr val="bg1"/>
                </a:solidFill>
                <a:latin typeface="Rockwell" charset="0"/>
                <a:ea typeface="Rockwell" charset="0"/>
                <a:cs typeface="Rockwell" charset="0"/>
              </a:defRPr>
            </a:lvl1pPr>
            <a:lvl2pPr marL="342866" indent="0">
              <a:buNone/>
              <a:defRPr/>
            </a:lvl2pPr>
            <a:lvl3pPr marL="685732" indent="0">
              <a:buNone/>
              <a:defRPr/>
            </a:lvl3pPr>
            <a:lvl4pPr marL="1028598" indent="0">
              <a:buNone/>
              <a:defRPr/>
            </a:lvl4pPr>
            <a:lvl5pPr marL="1371464" indent="0">
              <a:buNone/>
              <a:defRPr/>
            </a:lvl5pPr>
          </a:lstStyle>
          <a:p>
            <a:pPr lvl="0"/>
            <a:r>
              <a:rPr lang="nl-NL" noProof="0" dirty="0"/>
              <a:t>Titel</a:t>
            </a:r>
          </a:p>
        </p:txBody>
      </p:sp>
      <p:pic>
        <p:nvPicPr>
          <p:cNvPr id="4" name="Logo">
            <a:extLst>
              <a:ext uri="{FF2B5EF4-FFF2-40B4-BE49-F238E27FC236}">
                <a16:creationId xmlns:a16="http://schemas.microsoft.com/office/drawing/2014/main" id="{6D3E595A-09C5-CE46-9831-A9404001579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4290" y="4848023"/>
            <a:ext cx="1014358" cy="161989"/>
          </a:xfrm>
          <a:prstGeom prst="rect">
            <a:avLst/>
          </a:prstGeom>
        </p:spPr>
      </p:pic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7754DEED-F9D8-4EA4-B2E1-3E69004681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53102" y="4831200"/>
            <a:ext cx="504000" cy="2160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750"/>
            </a:lvl1pPr>
          </a:lstStyle>
          <a:p>
            <a:fld id="{B562CC78-17A1-4CEA-AD07-043DE576766C}" type="datetime1">
              <a:rPr lang="nl-NL" smtClean="0"/>
              <a:t>5-11-2020</a:t>
            </a:fld>
            <a:endParaRPr lang="nl-NL"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3435947-F7F1-4117-92A6-8E5584FE40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19003" y="4831200"/>
            <a:ext cx="288000" cy="2160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750"/>
            </a:lvl1pPr>
          </a:lstStyle>
          <a:p>
            <a:fld id="{A65A2D04-F85A-4603-ABE1-5B178FE7F8B8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5" name="Tijdelijke aanduiding voor voettekst 4">
            <a:extLst>
              <a:ext uri="{FF2B5EF4-FFF2-40B4-BE49-F238E27FC236}">
                <a16:creationId xmlns:a16="http://schemas.microsoft.com/office/drawing/2014/main" id="{B7497166-39C6-4E91-9A91-BD004D4781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37093" y="4831200"/>
            <a:ext cx="4114800" cy="216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50">
                <a:solidFill>
                  <a:schemeClr val="tx2"/>
                </a:solidFill>
              </a:defRPr>
            </a:lvl1pPr>
          </a:lstStyle>
          <a:p>
            <a:r>
              <a:rPr lang="nl-NL"/>
              <a:t>Rik Goossens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9510439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2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eeldmerk">
            <a:extLst>
              <a:ext uri="{FF2B5EF4-FFF2-40B4-BE49-F238E27FC236}">
                <a16:creationId xmlns:a16="http://schemas.microsoft.com/office/drawing/2014/main" id="{05832032-04A9-4A16-BB3E-39FD0925F25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0526" cy="5143500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4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0526" cy="5143500"/>
          </a:xfrm>
          <a:prstGeom prst="rect">
            <a:avLst/>
          </a:prstGeom>
        </p:spPr>
      </p:pic>
      <p:sp>
        <p:nvSpPr>
          <p:cNvPr id="11" name="Ondertitel">
            <a:extLst>
              <a:ext uri="{FF2B5EF4-FFF2-40B4-BE49-F238E27FC236}">
                <a16:creationId xmlns:a16="http://schemas.microsoft.com/office/drawing/2014/main" id="{7B6D0D2B-F57B-4511-BF79-3EF94A95D3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12899" y="3775269"/>
            <a:ext cx="6914821" cy="32989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 i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342866" indent="0">
              <a:buNone/>
              <a:defRPr sz="1899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5732" indent="0">
              <a:buNone/>
              <a:defRPr sz="1899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28598" indent="0">
              <a:buNone/>
              <a:defRPr sz="1899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464" indent="0">
              <a:buNone/>
              <a:defRPr sz="1899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nl-NL" noProof="0" dirty="0"/>
              <a:t>Ondertitel</a:t>
            </a:r>
          </a:p>
        </p:txBody>
      </p:sp>
      <p:sp>
        <p:nvSpPr>
          <p:cNvPr id="13" name="Titel">
            <a:extLst>
              <a:ext uri="{FF2B5EF4-FFF2-40B4-BE49-F238E27FC236}">
                <a16:creationId xmlns:a16="http://schemas.microsoft.com/office/drawing/2014/main" id="{70BBDEAD-5E79-41F5-8438-358BCA38857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12900" y="2879062"/>
            <a:ext cx="6914820" cy="843687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685732" rtl="0" eaLnBrk="1" fontAlgn="auto" latinLnBrk="0" hangingPunct="1">
              <a:lnSpc>
                <a:spcPts val="331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200" b="0" i="0" spc="11" baseline="0">
                <a:solidFill>
                  <a:schemeClr val="bg1"/>
                </a:solidFill>
                <a:latin typeface="Rockwell" charset="0"/>
                <a:ea typeface="Rockwell" charset="0"/>
                <a:cs typeface="Rockwell" charset="0"/>
              </a:defRPr>
            </a:lvl1pPr>
            <a:lvl2pPr marL="342866" indent="0">
              <a:buNone/>
              <a:defRPr/>
            </a:lvl2pPr>
            <a:lvl3pPr marL="685732" indent="0">
              <a:buNone/>
              <a:defRPr/>
            </a:lvl3pPr>
            <a:lvl4pPr marL="1028598" indent="0">
              <a:buNone/>
              <a:defRPr/>
            </a:lvl4pPr>
            <a:lvl5pPr marL="1371464" indent="0">
              <a:buNone/>
              <a:defRPr/>
            </a:lvl5pPr>
          </a:lstStyle>
          <a:p>
            <a:pPr marL="0" marR="0" lvl="0" indent="0" algn="l" defTabSz="685732" rtl="0" eaLnBrk="1" fontAlgn="auto" latinLnBrk="0" hangingPunct="1">
              <a:lnSpc>
                <a:spcPts val="331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noProof="0" dirty="0"/>
              <a:t>Titel</a:t>
            </a: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430DED11-4E88-AB4C-8209-0E90651DF9D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4290" y="4848023"/>
            <a:ext cx="1014358" cy="161989"/>
          </a:xfrm>
          <a:prstGeom prst="rect">
            <a:avLst/>
          </a:prstGeom>
        </p:spPr>
      </p:pic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248E41E6-D9A3-43A7-AA50-349B26B3CC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53102" y="4831200"/>
            <a:ext cx="504000" cy="2160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750"/>
            </a:lvl1pPr>
          </a:lstStyle>
          <a:p>
            <a:fld id="{F2669FC4-DD5F-4EB8-BBAB-DE94AF07DCAD}" type="datetime1">
              <a:rPr lang="nl-NL" smtClean="0"/>
              <a:t>5-11-2020</a:t>
            </a:fld>
            <a:endParaRPr lang="nl-NL" dirty="0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5B184A0A-2AD1-4646-AD70-1CD75F7EA2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19003" y="4831200"/>
            <a:ext cx="288000" cy="2160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750"/>
            </a:lvl1pPr>
          </a:lstStyle>
          <a:p>
            <a:fld id="{A65A2D04-F85A-4603-ABE1-5B178FE7F8B8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9" name="Tijdelijke aanduiding voor voettekst 4">
            <a:extLst>
              <a:ext uri="{FF2B5EF4-FFF2-40B4-BE49-F238E27FC236}">
                <a16:creationId xmlns:a16="http://schemas.microsoft.com/office/drawing/2014/main" id="{57B04A35-D07C-4405-B435-41B8C9A3E6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37093" y="4831200"/>
            <a:ext cx="4114800" cy="216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50">
                <a:solidFill>
                  <a:schemeClr val="tx2"/>
                </a:solidFill>
              </a:defRPr>
            </a:lvl1pPr>
          </a:lstStyle>
          <a:p>
            <a:r>
              <a:rPr lang="nl-NL"/>
              <a:t>Rik Goossens</a:t>
            </a:r>
            <a:endParaRPr lang="nl-NL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5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eeldmerk">
            <a:extLst>
              <a:ext uri="{FF2B5EF4-FFF2-40B4-BE49-F238E27FC236}">
                <a16:creationId xmlns:a16="http://schemas.microsoft.com/office/drawing/2014/main" id="{C1571065-16BC-4AE8-8911-5E761D2BC93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0526" cy="5143500"/>
          </a:xfrm>
          <a:prstGeom prst="rect">
            <a:avLst/>
          </a:prstGeom>
        </p:spPr>
      </p:pic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4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0526" cy="5143500"/>
          </a:xfrm>
          <a:prstGeom prst="rect">
            <a:avLst/>
          </a:prstGeom>
        </p:spPr>
      </p:pic>
      <p:sp>
        <p:nvSpPr>
          <p:cNvPr id="11" name="Ondertitel">
            <a:extLst>
              <a:ext uri="{FF2B5EF4-FFF2-40B4-BE49-F238E27FC236}">
                <a16:creationId xmlns:a16="http://schemas.microsoft.com/office/drawing/2014/main" id="{7B6D0D2B-F57B-4511-BF79-3EF94A95D3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12900" y="3175789"/>
            <a:ext cx="3282456" cy="32989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 i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342866" indent="0">
              <a:buNone/>
              <a:defRPr sz="1899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5732" indent="0">
              <a:buNone/>
              <a:defRPr sz="1899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28598" indent="0">
              <a:buNone/>
              <a:defRPr sz="1899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464" indent="0">
              <a:buNone/>
              <a:defRPr sz="1899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nl-NL" noProof="0" dirty="0"/>
              <a:t>Ondertitel</a:t>
            </a:r>
          </a:p>
        </p:txBody>
      </p:sp>
      <p:sp>
        <p:nvSpPr>
          <p:cNvPr id="13" name="Titel">
            <a:extLst>
              <a:ext uri="{FF2B5EF4-FFF2-40B4-BE49-F238E27FC236}">
                <a16:creationId xmlns:a16="http://schemas.microsoft.com/office/drawing/2014/main" id="{70BBDEAD-5E79-41F5-8438-358BCA38857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12900" y="987972"/>
            <a:ext cx="3282455" cy="2135297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685732" rtl="0" eaLnBrk="1" fontAlgn="auto" latinLnBrk="0" hangingPunct="1">
              <a:lnSpc>
                <a:spcPts val="331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200" b="0" i="0" spc="11" baseline="0">
                <a:solidFill>
                  <a:schemeClr val="bg1"/>
                </a:solidFill>
                <a:latin typeface="Rockwell" charset="0"/>
                <a:ea typeface="Rockwell" charset="0"/>
                <a:cs typeface="Rockwell" charset="0"/>
              </a:defRPr>
            </a:lvl1pPr>
            <a:lvl2pPr marL="342866" indent="0">
              <a:buNone/>
              <a:defRPr/>
            </a:lvl2pPr>
            <a:lvl3pPr marL="685732" indent="0">
              <a:buNone/>
              <a:defRPr/>
            </a:lvl3pPr>
            <a:lvl4pPr marL="1028598" indent="0">
              <a:buNone/>
              <a:defRPr/>
            </a:lvl4pPr>
            <a:lvl5pPr marL="1371464" indent="0">
              <a:buNone/>
              <a:defRPr/>
            </a:lvl5pPr>
          </a:lstStyle>
          <a:p>
            <a:pPr marL="0" marR="0" lvl="0" indent="0" algn="l" defTabSz="685732" rtl="0" eaLnBrk="1" fontAlgn="auto" latinLnBrk="0" hangingPunct="1">
              <a:lnSpc>
                <a:spcPts val="331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noProof="0" dirty="0"/>
              <a:t>Titel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81566EBE-860D-7A45-98D0-4CBF82A7003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4290" y="4848023"/>
            <a:ext cx="1014358" cy="161989"/>
          </a:xfrm>
          <a:prstGeom prst="rect">
            <a:avLst/>
          </a:prstGeom>
        </p:spPr>
      </p:pic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92BDE9E2-5083-4BD7-B563-676ECEFF65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53102" y="4831200"/>
            <a:ext cx="504000" cy="2160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750"/>
            </a:lvl1pPr>
          </a:lstStyle>
          <a:p>
            <a:fld id="{091A4E99-135F-4585-ADCA-464681A1354A}" type="datetime1">
              <a:rPr lang="nl-NL" smtClean="0"/>
              <a:t>5-11-2020</a:t>
            </a:fld>
            <a:endParaRPr lang="nl-NL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0B7DD2F-6C6C-4DBE-BC30-48E679BE59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19003" y="4831200"/>
            <a:ext cx="288000" cy="2160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750"/>
            </a:lvl1pPr>
          </a:lstStyle>
          <a:p>
            <a:fld id="{A65A2D04-F85A-4603-ABE1-5B178FE7F8B8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4" name="Tijdelijke aanduiding voor voettekst 4">
            <a:extLst>
              <a:ext uri="{FF2B5EF4-FFF2-40B4-BE49-F238E27FC236}">
                <a16:creationId xmlns:a16="http://schemas.microsoft.com/office/drawing/2014/main" id="{958D2203-DEFB-4B16-A245-A90C8E756F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37093" y="4831200"/>
            <a:ext cx="4114800" cy="216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50">
                <a:solidFill>
                  <a:schemeClr val="tx2"/>
                </a:solidFill>
              </a:defRPr>
            </a:lvl1pPr>
          </a:lstStyle>
          <a:p>
            <a:r>
              <a:rPr lang="nl-NL"/>
              <a:t>Rik Goossens</a:t>
            </a:r>
            <a:endParaRPr lang="nl-NL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6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eeldmerk">
            <a:extLst>
              <a:ext uri="{FF2B5EF4-FFF2-40B4-BE49-F238E27FC236}">
                <a16:creationId xmlns:a16="http://schemas.microsoft.com/office/drawing/2014/main" id="{9711321F-F205-48D8-974F-7778D66ACCE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0526" cy="5143500"/>
          </a:xfrm>
          <a:prstGeom prst="rect">
            <a:avLst/>
          </a:prstGeom>
        </p:spPr>
      </p:pic>
      <p:pic>
        <p:nvPicPr>
          <p:cNvPr id="2" name="Afbeelding 1"/>
          <p:cNvPicPr>
            <a:picLocks noChangeAspect="1"/>
          </p:cNvPicPr>
          <p:nvPr userDrawn="1"/>
        </p:nvPicPr>
        <p:blipFill>
          <a:blip r:embed="rId4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0526" cy="5143500"/>
          </a:xfrm>
          <a:prstGeom prst="rect">
            <a:avLst/>
          </a:prstGeom>
        </p:spPr>
      </p:pic>
      <p:sp>
        <p:nvSpPr>
          <p:cNvPr id="11" name="Ondertitel">
            <a:extLst>
              <a:ext uri="{FF2B5EF4-FFF2-40B4-BE49-F238E27FC236}">
                <a16:creationId xmlns:a16="http://schemas.microsoft.com/office/drawing/2014/main" id="{7B6D0D2B-F57B-4511-BF79-3EF94A95D3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45265" y="3175789"/>
            <a:ext cx="3282456" cy="32989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 i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342866" indent="0">
              <a:buNone/>
              <a:defRPr sz="1899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5732" indent="0">
              <a:buNone/>
              <a:defRPr sz="1899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28598" indent="0">
              <a:buNone/>
              <a:defRPr sz="1899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464" indent="0">
              <a:buNone/>
              <a:defRPr sz="1899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nl-NL" noProof="0" dirty="0"/>
              <a:t>Ondertitel</a:t>
            </a:r>
          </a:p>
        </p:txBody>
      </p:sp>
      <p:sp>
        <p:nvSpPr>
          <p:cNvPr id="13" name="Titel">
            <a:extLst>
              <a:ext uri="{FF2B5EF4-FFF2-40B4-BE49-F238E27FC236}">
                <a16:creationId xmlns:a16="http://schemas.microsoft.com/office/drawing/2014/main" id="{70BBDEAD-5E79-41F5-8438-358BCA38857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45265" y="987972"/>
            <a:ext cx="3282455" cy="2135297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685732" rtl="0" eaLnBrk="1" fontAlgn="auto" latinLnBrk="0" hangingPunct="1">
              <a:lnSpc>
                <a:spcPts val="331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200" b="0" i="0" spc="11" baseline="0">
                <a:solidFill>
                  <a:schemeClr val="bg1"/>
                </a:solidFill>
                <a:latin typeface="Rockwell" charset="0"/>
                <a:ea typeface="Rockwell" charset="0"/>
                <a:cs typeface="Rockwell" charset="0"/>
              </a:defRPr>
            </a:lvl1pPr>
            <a:lvl2pPr marL="342866" indent="0">
              <a:buNone/>
              <a:defRPr/>
            </a:lvl2pPr>
            <a:lvl3pPr marL="685732" indent="0">
              <a:buNone/>
              <a:defRPr/>
            </a:lvl3pPr>
            <a:lvl4pPr marL="1028598" indent="0">
              <a:buNone/>
              <a:defRPr/>
            </a:lvl4pPr>
            <a:lvl5pPr marL="1371464" indent="0">
              <a:buNone/>
              <a:defRPr/>
            </a:lvl5pPr>
          </a:lstStyle>
          <a:p>
            <a:pPr marL="0" marR="0" lvl="0" indent="0" algn="l" defTabSz="685732" rtl="0" eaLnBrk="1" fontAlgn="auto" latinLnBrk="0" hangingPunct="1">
              <a:lnSpc>
                <a:spcPts val="331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noProof="0" dirty="0"/>
              <a:t>Titel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BBC48D85-5EC6-C94E-A498-3E5F835274F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4290" y="4848023"/>
            <a:ext cx="1014358" cy="161989"/>
          </a:xfrm>
          <a:prstGeom prst="rect">
            <a:avLst/>
          </a:prstGeom>
        </p:spPr>
      </p:pic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9B090286-ACD5-49F0-8BB2-3EB88C23D1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53102" y="4831200"/>
            <a:ext cx="504000" cy="2160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750"/>
            </a:lvl1pPr>
          </a:lstStyle>
          <a:p>
            <a:fld id="{24CB0448-5E26-4266-96B2-99E0E74142DE}" type="datetime1">
              <a:rPr lang="nl-NL" smtClean="0"/>
              <a:t>5-11-2020</a:t>
            </a:fld>
            <a:endParaRPr lang="nl-NL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6AB38F-CCDC-4E86-AFE4-281EC91E55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19003" y="4831200"/>
            <a:ext cx="288000" cy="2160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750"/>
            </a:lvl1pPr>
          </a:lstStyle>
          <a:p>
            <a:fld id="{A65A2D04-F85A-4603-ABE1-5B178FE7F8B8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4" name="Tijdelijke aanduiding voor voettekst 4">
            <a:extLst>
              <a:ext uri="{FF2B5EF4-FFF2-40B4-BE49-F238E27FC236}">
                <a16:creationId xmlns:a16="http://schemas.microsoft.com/office/drawing/2014/main" id="{72F4436A-E7EF-4CCF-8828-8F1B5013C1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37093" y="4831200"/>
            <a:ext cx="4114800" cy="216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50">
                <a:solidFill>
                  <a:schemeClr val="tx2"/>
                </a:solidFill>
              </a:defRPr>
            </a:lvl1pPr>
          </a:lstStyle>
          <a:p>
            <a:r>
              <a:rPr lang="nl-NL"/>
              <a:t>Rik Goossens</a:t>
            </a:r>
            <a:endParaRPr lang="nl-NL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/>
          <p:cNvSpPr/>
          <p:nvPr userDrawn="1"/>
        </p:nvSpPr>
        <p:spPr>
          <a:xfrm>
            <a:off x="0" y="0"/>
            <a:ext cx="9144000" cy="468983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736" y="0"/>
            <a:ext cx="9140526" cy="5143500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 userDrawn="1"/>
        </p:nvPicPr>
        <p:blipFill>
          <a:blip r:embed="rId3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4" y="0"/>
            <a:ext cx="9140526" cy="5143500"/>
          </a:xfrm>
          <a:prstGeom prst="rect">
            <a:avLst/>
          </a:prstGeom>
        </p:spPr>
      </p:pic>
      <p:sp>
        <p:nvSpPr>
          <p:cNvPr id="16" name="Ondertitel">
            <a:extLst>
              <a:ext uri="{FF2B5EF4-FFF2-40B4-BE49-F238E27FC236}">
                <a16:creationId xmlns:a16="http://schemas.microsoft.com/office/drawing/2014/main" id="{7B6D0D2B-F57B-4511-BF79-3EF94A95D3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12899" y="2066948"/>
            <a:ext cx="6914821" cy="32989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 i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342866" indent="0">
              <a:buNone/>
              <a:defRPr sz="1899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5732" indent="0">
              <a:buNone/>
              <a:defRPr sz="1899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28598" indent="0">
              <a:buNone/>
              <a:defRPr sz="1899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464" indent="0">
              <a:buNone/>
              <a:defRPr sz="1899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nl-NL" noProof="0" dirty="0"/>
              <a:t>Ondertitel</a:t>
            </a:r>
          </a:p>
        </p:txBody>
      </p:sp>
      <p:sp>
        <p:nvSpPr>
          <p:cNvPr id="17" name="Titel">
            <a:extLst>
              <a:ext uri="{FF2B5EF4-FFF2-40B4-BE49-F238E27FC236}">
                <a16:creationId xmlns:a16="http://schemas.microsoft.com/office/drawing/2014/main" id="{70BBDEAD-5E79-41F5-8438-358BCA38857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12900" y="1170741"/>
            <a:ext cx="6914820" cy="843687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685732" rtl="0" eaLnBrk="1" fontAlgn="auto" latinLnBrk="0" hangingPunct="1">
              <a:lnSpc>
                <a:spcPts val="331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200" b="0" i="0" spc="11" baseline="0">
                <a:solidFill>
                  <a:schemeClr val="bg1"/>
                </a:solidFill>
                <a:latin typeface="Rockwell" charset="0"/>
                <a:ea typeface="Rockwell" charset="0"/>
                <a:cs typeface="Rockwell" charset="0"/>
              </a:defRPr>
            </a:lvl1pPr>
            <a:lvl2pPr marL="342866" indent="0">
              <a:buNone/>
              <a:defRPr/>
            </a:lvl2pPr>
            <a:lvl3pPr marL="685732" indent="0">
              <a:buNone/>
              <a:defRPr/>
            </a:lvl3pPr>
            <a:lvl4pPr marL="1028598" indent="0">
              <a:buNone/>
              <a:defRPr/>
            </a:lvl4pPr>
            <a:lvl5pPr marL="1371464" indent="0">
              <a:buNone/>
              <a:defRPr/>
            </a:lvl5pPr>
          </a:lstStyle>
          <a:p>
            <a:pPr lvl="0"/>
            <a:r>
              <a:rPr lang="nl-NL" noProof="0" dirty="0"/>
              <a:t>Titel</a:t>
            </a:r>
          </a:p>
          <a:p>
            <a:pPr marL="0" marR="0" lvl="0" indent="0" algn="l" defTabSz="685732" rtl="0" eaLnBrk="1" fontAlgn="auto" latinLnBrk="0" hangingPunct="1">
              <a:lnSpc>
                <a:spcPts val="331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noProof="0" dirty="0"/>
              <a:t>Titel</a:t>
            </a:r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36BDFF7C-F737-6445-82A7-E0B297CC42F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4290" y="4848023"/>
            <a:ext cx="1014358" cy="161989"/>
          </a:xfrm>
          <a:prstGeom prst="rect">
            <a:avLst/>
          </a:prstGeom>
        </p:spPr>
      </p:pic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7722B6A0-92D3-43A3-8936-2F4F4C7F8C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53102" y="4831200"/>
            <a:ext cx="504000" cy="2160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750"/>
            </a:lvl1pPr>
          </a:lstStyle>
          <a:p>
            <a:fld id="{2A125985-7259-4A0B-A12F-E979DF6521E0}" type="datetime1">
              <a:rPr lang="nl-NL" smtClean="0"/>
              <a:t>5-11-2020</a:t>
            </a:fld>
            <a:endParaRPr lang="nl-NL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2986F5AE-682A-4668-98A8-367B9AABBF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19003" y="4831200"/>
            <a:ext cx="288000" cy="2160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750"/>
            </a:lvl1pPr>
          </a:lstStyle>
          <a:p>
            <a:fld id="{A65A2D04-F85A-4603-ABE1-5B178FE7F8B8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3" name="Tijdelijke aanduiding voor voettekst 4">
            <a:extLst>
              <a:ext uri="{FF2B5EF4-FFF2-40B4-BE49-F238E27FC236}">
                <a16:creationId xmlns:a16="http://schemas.microsoft.com/office/drawing/2014/main" id="{BA082E78-AB15-409E-98DB-7DC166E42B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37093" y="4831200"/>
            <a:ext cx="4114800" cy="216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50">
                <a:solidFill>
                  <a:schemeClr val="tx2"/>
                </a:solidFill>
              </a:defRPr>
            </a:lvl1pPr>
          </a:lstStyle>
          <a:p>
            <a:r>
              <a:rPr lang="nl-NL"/>
              <a:t>Rik Goossens</a:t>
            </a:r>
            <a:endParaRPr lang="nl-NL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it vlak onderin">
            <a:extLst>
              <a:ext uri="{FF2B5EF4-FFF2-40B4-BE49-F238E27FC236}">
                <a16:creationId xmlns:a16="http://schemas.microsoft.com/office/drawing/2014/main" id="{401CA2D9-B0D0-4802-91C1-FA06EB4D270F}"/>
              </a:ext>
            </a:extLst>
          </p:cNvPr>
          <p:cNvSpPr/>
          <p:nvPr userDrawn="1"/>
        </p:nvSpPr>
        <p:spPr>
          <a:xfrm>
            <a:off x="0" y="4714504"/>
            <a:ext cx="9140382" cy="4310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596" dirty="0"/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A8215FB4-C928-4618-83B8-655EF074D1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53102" y="4831200"/>
            <a:ext cx="504000" cy="2160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750"/>
            </a:lvl1pPr>
          </a:lstStyle>
          <a:p>
            <a:fld id="{4CEAAA55-EBC6-4B40-A71F-50DEB2645F94}" type="datetime1">
              <a:rPr lang="nl-NL" smtClean="0"/>
              <a:t>5-11-2020</a:t>
            </a:fld>
            <a:endParaRPr lang="nl-NL" dirty="0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58AD99EB-98E8-418B-8DD2-BD4B1310E2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19003" y="4831200"/>
            <a:ext cx="288000" cy="2160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750"/>
            </a:lvl1pPr>
          </a:lstStyle>
          <a:p>
            <a:fld id="{A65A2D04-F85A-4603-ABE1-5B178FE7F8B8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4" name="Tijdelijke aanduiding voor voettekst 4">
            <a:extLst>
              <a:ext uri="{FF2B5EF4-FFF2-40B4-BE49-F238E27FC236}">
                <a16:creationId xmlns:a16="http://schemas.microsoft.com/office/drawing/2014/main" id="{9618AFD5-152B-4C5F-A3C4-345499CD47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37093" y="4831200"/>
            <a:ext cx="4114800" cy="216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50">
                <a:solidFill>
                  <a:schemeClr val="tx2"/>
                </a:solidFill>
              </a:defRPr>
            </a:lvl1pPr>
          </a:lstStyle>
          <a:p>
            <a:r>
              <a:rPr lang="nl-NL"/>
              <a:t>Rik Goossens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126719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7" r:id="rId3"/>
    <p:sldLayoutId id="2147483700" r:id="rId4"/>
    <p:sldLayoutId id="2147483707" r:id="rId5"/>
    <p:sldLayoutId id="2147483688" r:id="rId6"/>
    <p:sldLayoutId id="2147483696" r:id="rId7"/>
    <p:sldLayoutId id="2147483699" r:id="rId8"/>
    <p:sldLayoutId id="2147483684" r:id="rId9"/>
    <p:sldLayoutId id="2147483691" r:id="rId10"/>
    <p:sldLayoutId id="2147483693" r:id="rId11"/>
    <p:sldLayoutId id="2147483703" r:id="rId12"/>
    <p:sldLayoutId id="2147483706" r:id="rId13"/>
    <p:sldLayoutId id="2147483708" r:id="rId14"/>
    <p:sldLayoutId id="2147483671" r:id="rId15"/>
    <p:sldLayoutId id="2147483704" r:id="rId16"/>
    <p:sldLayoutId id="2147483701" r:id="rId17"/>
    <p:sldLayoutId id="2147483705" r:id="rId18"/>
    <p:sldLayoutId id="2147483698" r:id="rId19"/>
    <p:sldLayoutId id="2147483702" r:id="rId20"/>
    <p:sldLayoutId id="2147483669" r:id="rId21"/>
    <p:sldLayoutId id="2147483672" r:id="rId22"/>
    <p:sldLayoutId id="2147483670" r:id="rId23"/>
  </p:sldLayoutIdLst>
  <p:hf sldNum="0" hdr="0" ftr="0"/>
  <p:txStyles>
    <p:titleStyle>
      <a:lvl1pPr algn="l" defTabSz="685732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32" indent="-171432" algn="l" defTabSz="685732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299" indent="-171432" algn="l" defTabSz="685732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164" indent="-171432" algn="l" defTabSz="685732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031" indent="-171432" algn="l" defTabSz="685732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2898" indent="-171432" algn="l" defTabSz="685732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762" indent="-171432" algn="l" defTabSz="685732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629" indent="-171432" algn="l" defTabSz="685732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494" indent="-171432" algn="l" defTabSz="685732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360" indent="-171432" algn="l" defTabSz="685732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66" algn="l" defTabSz="6857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32" algn="l" defTabSz="6857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598" algn="l" defTabSz="6857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464" algn="l" defTabSz="6857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330" algn="l" defTabSz="6857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196" algn="l" defTabSz="6857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062" algn="l" defTabSz="6857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928" algn="l" defTabSz="6857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37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20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tekst 10">
            <a:extLst>
              <a:ext uri="{FF2B5EF4-FFF2-40B4-BE49-F238E27FC236}">
                <a16:creationId xmlns:a16="http://schemas.microsoft.com/office/drawing/2014/main" id="{839362C9-3E86-4A4C-85E9-7C2F324CF1B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12899" y="2066948"/>
            <a:ext cx="7281088" cy="329894"/>
          </a:xfrm>
        </p:spPr>
        <p:txBody>
          <a:bodyPr/>
          <a:lstStyle/>
          <a:p>
            <a:r>
              <a:rPr lang="nl-NL" dirty="0"/>
              <a:t>De stad in transitie</a:t>
            </a:r>
          </a:p>
        </p:txBody>
      </p:sp>
      <p:sp>
        <p:nvSpPr>
          <p:cNvPr id="10" name="Tijdelijke aanduiding voor tekst 9">
            <a:extLst>
              <a:ext uri="{FF2B5EF4-FFF2-40B4-BE49-F238E27FC236}">
                <a16:creationId xmlns:a16="http://schemas.microsoft.com/office/drawing/2014/main" id="{9D12FD41-34C1-4612-B560-EDAE0BA0B10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nl-NL" dirty="0"/>
              <a:t>Molenstraat Enschede</a:t>
            </a:r>
          </a:p>
        </p:txBody>
      </p:sp>
    </p:spTree>
    <p:extLst>
      <p:ext uri="{BB962C8B-B14F-4D97-AF65-F5344CB8AC3E}">
        <p14:creationId xmlns:p14="http://schemas.microsoft.com/office/powerpoint/2010/main" val="18773549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F151732B-1484-4807-82A6-CE024FCD22D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 dirty="0"/>
              <a:t>Herinrichting kruispunt </a:t>
            </a:r>
            <a:r>
              <a:rPr lang="nl-NL" dirty="0" err="1"/>
              <a:t>Raiffeisenstraat</a:t>
            </a:r>
            <a:endParaRPr lang="nl-NL" dirty="0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EE204BC2-9A48-455A-A8EB-7D6D93DF187E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CD68556-BE1F-4BAE-95C6-9099035348B1}" type="datetime1">
              <a:rPr lang="nl-NL" smtClean="0"/>
              <a:t>5-11-2020</a:t>
            </a:fld>
            <a:endParaRPr lang="nl-NL" dirty="0"/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0793B310-A277-41F3-99A8-CF2086DCE397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120171" y="1219200"/>
            <a:ext cx="6905246" cy="323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6514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F151732B-1484-4807-82A6-CE024FCD22D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 dirty="0"/>
              <a:t>Herinrichting kruispunt </a:t>
            </a:r>
            <a:r>
              <a:rPr lang="nl-NL" dirty="0" err="1"/>
              <a:t>Raiffeisenstraat</a:t>
            </a:r>
            <a:endParaRPr lang="nl-NL" dirty="0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EE204BC2-9A48-455A-A8EB-7D6D93DF187E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CD68556-BE1F-4BAE-95C6-9099035348B1}" type="datetime1">
              <a:rPr lang="nl-NL" smtClean="0"/>
              <a:t>5-11-2020</a:t>
            </a:fld>
            <a:endParaRPr lang="nl-NL" dirty="0"/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0793B310-A277-41F3-99A8-CF2086DCE397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120171" y="1219200"/>
            <a:ext cx="6905246" cy="3235325"/>
          </a:xfrm>
          <a:prstGeom prst="rect">
            <a:avLst/>
          </a:prstGeom>
        </p:spPr>
      </p:pic>
      <p:sp>
        <p:nvSpPr>
          <p:cNvPr id="4" name="Tekstballon: ovaal 3">
            <a:extLst>
              <a:ext uri="{FF2B5EF4-FFF2-40B4-BE49-F238E27FC236}">
                <a16:creationId xmlns:a16="http://schemas.microsoft.com/office/drawing/2014/main" id="{215CB92F-37EB-4C66-B078-FEDBDAAF29A1}"/>
              </a:ext>
            </a:extLst>
          </p:cNvPr>
          <p:cNvSpPr/>
          <p:nvPr/>
        </p:nvSpPr>
        <p:spPr>
          <a:xfrm rot="20683938">
            <a:off x="342900" y="842525"/>
            <a:ext cx="4572000" cy="1597003"/>
          </a:xfrm>
          <a:prstGeom prst="wedgeEllipse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nl-NL" dirty="0"/>
              <a:t>De nieuwe situatie op de </a:t>
            </a:r>
            <a:r>
              <a:rPr lang="nl-NL" dirty="0" err="1"/>
              <a:t>Hengelosestraat</a:t>
            </a:r>
            <a:r>
              <a:rPr lang="nl-NL" dirty="0"/>
              <a:t>/</a:t>
            </a:r>
            <a:r>
              <a:rPr lang="nl-NL" dirty="0" err="1"/>
              <a:t>Raifeissenstraat</a:t>
            </a:r>
            <a:r>
              <a:rPr lang="nl-NL" dirty="0"/>
              <a:t> is belachelijk! Nu al erg onoverzichtelijk door de beplanting die het zicht weg neemt! Enschede heeft nog heel veel verbeterpunten wil zij </a:t>
            </a:r>
            <a:r>
              <a:rPr lang="nl-NL" dirty="0" err="1"/>
              <a:t>fietsstad</a:t>
            </a:r>
            <a:r>
              <a:rPr lang="nl-NL" dirty="0"/>
              <a:t> van het jaar 2020 worden!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A05D99AA-FA83-4302-8956-D39412351942}"/>
              </a:ext>
            </a:extLst>
          </p:cNvPr>
          <p:cNvSpPr>
            <a:spLocks noChangeArrowheads="1"/>
          </p:cNvSpPr>
          <p:nvPr/>
        </p:nvSpPr>
        <p:spPr bwMode="auto">
          <a:xfrm rot="1620096">
            <a:off x="4977955" y="1640427"/>
            <a:ext cx="4229100" cy="1073282"/>
          </a:xfrm>
          <a:prstGeom prst="wedgeRoundRectCallou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nl-NL" sz="1100" b="0" i="0" u="none" strike="noStrike" cap="none" normalizeH="0" baseline="0" dirty="0">
                <a:ln>
                  <a:noFill/>
                </a:ln>
                <a:effectLst/>
                <a:latin typeface="Segoe UI Historic" panose="020B0502040204020203" pitchFamily="34" charset="0"/>
              </a:rPr>
              <a:t>Sorry hoor maar de kruising </a:t>
            </a:r>
            <a:r>
              <a:rPr kumimoji="0" lang="nl-NL" altLang="nl-NL" sz="1100" b="0" i="0" u="none" strike="noStrike" cap="none" normalizeH="0" baseline="0" dirty="0" err="1">
                <a:ln>
                  <a:noFill/>
                </a:ln>
                <a:effectLst/>
                <a:latin typeface="Segoe UI Historic" panose="020B0502040204020203" pitchFamily="34" charset="0"/>
              </a:rPr>
              <a:t>hengelostraat</a:t>
            </a:r>
            <a:r>
              <a:rPr kumimoji="0" lang="nl-NL" altLang="nl-NL" sz="1100" b="0" i="0" u="none" strike="noStrike" cap="none" normalizeH="0" baseline="0" dirty="0">
                <a:ln>
                  <a:noFill/>
                </a:ln>
                <a:effectLst/>
                <a:latin typeface="Segoe UI Historic" panose="020B0502040204020203" pitchFamily="34" charset="0"/>
              </a:rPr>
              <a:t>/ </a:t>
            </a:r>
            <a:r>
              <a:rPr kumimoji="0" lang="nl-NL" altLang="nl-NL" sz="1100" b="0" i="0" u="none" strike="noStrike" cap="none" normalizeH="0" baseline="0" dirty="0" err="1">
                <a:ln>
                  <a:noFill/>
                </a:ln>
                <a:effectLst/>
                <a:latin typeface="Segoe UI Historic" panose="020B0502040204020203" pitchFamily="34" charset="0"/>
              </a:rPr>
              <a:t>raiffeisenstraat</a:t>
            </a:r>
            <a:r>
              <a:rPr kumimoji="0" lang="nl-NL" altLang="nl-NL" sz="1100" b="0" i="0" u="none" strike="noStrike" cap="none" normalizeH="0" baseline="0" dirty="0">
                <a:ln>
                  <a:noFill/>
                </a:ln>
                <a:effectLst/>
                <a:latin typeface="Segoe UI Historic" panose="020B0502040204020203" pitchFamily="34" charset="0"/>
              </a:rPr>
              <a:t> is echt een drama voor auto's en fietsers!!! Ik wil met de fiets linksaf bij de (</a:t>
            </a:r>
            <a:r>
              <a:rPr kumimoji="0" lang="nl-NL" altLang="nl-NL" sz="1100" b="0" i="0" u="none" strike="noStrike" cap="none" normalizeH="0" baseline="0" dirty="0" err="1">
                <a:ln>
                  <a:noFill/>
                </a:ln>
                <a:effectLst/>
                <a:latin typeface="Segoe UI Historic" panose="020B0502040204020203" pitchFamily="34" charset="0"/>
              </a:rPr>
              <a:t>belastindienst</a:t>
            </a:r>
            <a:r>
              <a:rPr kumimoji="0" lang="nl-NL" altLang="nl-NL" sz="1100" b="0" i="0" u="none" strike="noStrike" cap="none" normalizeH="0" baseline="0" dirty="0">
                <a:ln>
                  <a:noFill/>
                </a:ln>
                <a:effectLst/>
                <a:latin typeface="Segoe UI Historic" panose="020B0502040204020203" pitchFamily="34" charset="0"/>
              </a:rPr>
              <a:t>) moet op het fietspad of midden op de weg stoppen om verder te gaan op de fiets snelweg Zo gevaarlijk punt geworden</a:t>
            </a:r>
            <a:r>
              <a:rPr kumimoji="0" lang="nl-NL" altLang="nl-NL" sz="700" b="0" i="0" u="none" strike="noStrike" cap="none" normalizeH="0" baseline="0" dirty="0">
                <a:ln>
                  <a:noFill/>
                </a:ln>
                <a:effectLst/>
              </a:rPr>
              <a:t> </a:t>
            </a:r>
            <a:endParaRPr kumimoji="0" lang="nl-NL" altLang="nl-NL" sz="1800" b="0" i="0" u="none" strike="noStrike" cap="none" normalizeH="0" baseline="0" dirty="0">
              <a:ln>
                <a:noFill/>
              </a:ln>
              <a:effectLst/>
            </a:endParaRPr>
          </a:p>
        </p:txBody>
      </p:sp>
      <p:sp>
        <p:nvSpPr>
          <p:cNvPr id="8" name="Tekstballon: rechthoek 7">
            <a:extLst>
              <a:ext uri="{FF2B5EF4-FFF2-40B4-BE49-F238E27FC236}">
                <a16:creationId xmlns:a16="http://schemas.microsoft.com/office/drawing/2014/main" id="{EE02CBBC-09AD-44F4-954D-EA49EEE712F8}"/>
              </a:ext>
            </a:extLst>
          </p:cNvPr>
          <p:cNvSpPr/>
          <p:nvPr/>
        </p:nvSpPr>
        <p:spPr>
          <a:xfrm>
            <a:off x="4724400" y="3615251"/>
            <a:ext cx="3714750" cy="614014"/>
          </a:xfrm>
          <a:prstGeom prst="wedgeRectCallout">
            <a:avLst>
              <a:gd name="adj1" fmla="val -19295"/>
              <a:gd name="adj2" fmla="val -103486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nl-NL" dirty="0">
                <a:solidFill>
                  <a:schemeClr val="tx1"/>
                </a:solidFill>
                <a:latin typeface="Segoe UI Historic" panose="020B0502040204020203" pitchFamily="34" charset="0"/>
              </a:rPr>
              <a:t>Zo zie je maar weer... als je de gemeente zijn gang laat gaan wordt het één groot drama. Zoals met bijna alles tegenwoordig.</a:t>
            </a:r>
            <a:endParaRPr lang="nl-NL" dirty="0">
              <a:solidFill>
                <a:schemeClr val="tx1"/>
              </a:solidFill>
            </a:endParaRPr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979B4737-114B-424B-B6E0-B6C978AED2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0051" y="3848616"/>
            <a:ext cx="4019550" cy="605909"/>
          </a:xfrm>
          <a:prstGeom prst="wedgeEllipseCallout">
            <a:avLst>
              <a:gd name="adj1" fmla="val 26797"/>
              <a:gd name="adj2" fmla="val -96274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nl-NL" sz="1100" b="0" i="0" u="none" strike="noStrike" cap="none" normalizeH="0" baseline="0" dirty="0">
                <a:ln>
                  <a:noFill/>
                </a:ln>
                <a:effectLst/>
                <a:latin typeface="Segoe UI Historic" panose="020B0502040204020203" pitchFamily="34" charset="0"/>
              </a:rPr>
              <a:t>Persoonlijk vind ik het eindresultaat prima. Lekker veel bomen   </a:t>
            </a:r>
            <a:r>
              <a:rPr kumimoji="0" lang="nl-NL" altLang="nl-NL" sz="900" b="0" i="0" u="none" strike="noStrike" cap="none" normalizeH="0" baseline="0" dirty="0">
                <a:ln>
                  <a:noFill/>
                </a:ln>
                <a:effectLst/>
                <a:latin typeface="Segoe UI Historic" panose="020B0502040204020203" pitchFamily="34" charset="0"/>
              </a:rPr>
              <a:t>     </a:t>
            </a:r>
            <a:r>
              <a:rPr kumimoji="0" lang="nl-NL" altLang="nl-NL" sz="1100" b="0" i="0" u="none" strike="noStrike" cap="none" normalizeH="0" baseline="0" dirty="0">
                <a:ln>
                  <a:noFill/>
                </a:ln>
                <a:effectLst/>
                <a:latin typeface="Segoe UI Historic" panose="020B0502040204020203" pitchFamily="34" charset="0"/>
              </a:rPr>
              <a:t> </a:t>
            </a:r>
            <a:r>
              <a:rPr kumimoji="0" lang="nl-NL" altLang="nl-NL" sz="1100" b="0" i="0" u="none" strike="noStrike" cap="none" normalizeH="0" baseline="0" dirty="0" err="1">
                <a:ln>
                  <a:noFill/>
                </a:ln>
                <a:effectLst/>
                <a:latin typeface="Segoe UI Historic" panose="020B0502040204020203" pitchFamily="34" charset="0"/>
              </a:rPr>
              <a:t>Good</a:t>
            </a:r>
            <a:r>
              <a:rPr kumimoji="0" lang="nl-NL" altLang="nl-NL" sz="1100" b="0" i="0" u="none" strike="noStrike" cap="none" normalizeH="0" baseline="0" dirty="0">
                <a:ln>
                  <a:noFill/>
                </a:ln>
                <a:effectLst/>
                <a:latin typeface="Segoe UI Historic" panose="020B0502040204020203" pitchFamily="34" charset="0"/>
              </a:rPr>
              <a:t> job</a:t>
            </a:r>
            <a:r>
              <a:rPr kumimoji="0" lang="nl-NL" altLang="nl-NL" sz="700" b="0" i="0" u="none" strike="noStrike" cap="none" normalizeH="0" baseline="0" dirty="0">
                <a:ln>
                  <a:noFill/>
                </a:ln>
                <a:effectLst/>
              </a:rPr>
              <a:t> </a:t>
            </a:r>
            <a:endParaRPr kumimoji="0" lang="nl-NL" altLang="nl-NL" sz="1800" b="0" i="0" u="none" strike="noStrike" cap="none" normalizeH="0" baseline="0" dirty="0">
              <a:ln>
                <a:noFill/>
              </a:ln>
              <a:effectLst/>
            </a:endParaRPr>
          </a:p>
        </p:txBody>
      </p:sp>
      <p:pic>
        <p:nvPicPr>
          <p:cNvPr id="1030" name="Picture 6" descr="👍🏻">
            <a:extLst>
              <a:ext uri="{FF2B5EF4-FFF2-40B4-BE49-F238E27FC236}">
                <a16:creationId xmlns:a16="http://schemas.microsoft.com/office/drawing/2014/main" id="{51A2EEA8-2E96-495D-9D95-14E468B86C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3626" y="4151570"/>
            <a:ext cx="152400" cy="152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39288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22C9F9B5-5EEA-4FF9-AB71-08EFCD0C2CE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 dirty="0"/>
              <a:t>Ontwerp in uitvoering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D8FA1C97-8271-4E5F-961F-02A4DF6FB3F3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0952E49-BC5A-46C6-BE1B-ED38026A9DA4}" type="datetime1">
              <a:rPr lang="nl-NL" smtClean="0"/>
              <a:t>5-11-2020</a:t>
            </a:fld>
            <a:endParaRPr lang="nl-NL" dirty="0"/>
          </a:p>
        </p:txBody>
      </p:sp>
      <p:pic>
        <p:nvPicPr>
          <p:cNvPr id="8" name="Tijdelijke aanduiding voor inhoud 7">
            <a:extLst>
              <a:ext uri="{FF2B5EF4-FFF2-40B4-BE49-F238E27FC236}">
                <a16:creationId xmlns:a16="http://schemas.microsoft.com/office/drawing/2014/main" id="{1D1D8EDF-8198-479F-B6CF-A2D62BAA22B6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225" y="1424152"/>
            <a:ext cx="8085138" cy="2825420"/>
          </a:xfrm>
          <a:prstGeom prst="rect">
            <a:avLst/>
          </a:prstGeom>
        </p:spPr>
      </p:pic>
      <p:pic>
        <p:nvPicPr>
          <p:cNvPr id="10" name="Graphic 9" descr="Schaar">
            <a:extLst>
              <a:ext uri="{FF2B5EF4-FFF2-40B4-BE49-F238E27FC236}">
                <a16:creationId xmlns:a16="http://schemas.microsoft.com/office/drawing/2014/main" id="{858191D4-EB86-4B93-99DC-03B99AC10B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0019562">
            <a:off x="612144" y="22706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5479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EECDF5CD-3C70-4DF7-87E0-7CD53DEE862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 dirty="0"/>
              <a:t>Nieuw </a:t>
            </a:r>
            <a:r>
              <a:rPr lang="nl-NL" dirty="0" err="1"/>
              <a:t>vs</a:t>
            </a:r>
            <a:r>
              <a:rPr lang="nl-NL" dirty="0"/>
              <a:t> huidig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9A814001-3028-48FE-9BB4-E9AE69F05AA5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0952E49-BC5A-46C6-BE1B-ED38026A9DA4}" type="datetime1">
              <a:rPr lang="nl-NL" smtClean="0"/>
              <a:t>5-11-2020</a:t>
            </a:fld>
            <a:endParaRPr lang="nl-NL" dirty="0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495423D3-F68A-46DA-AEDC-C6C255F985B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30691" y="4238525"/>
            <a:ext cx="8085137" cy="381100"/>
          </a:xfrm>
        </p:spPr>
        <p:txBody>
          <a:bodyPr/>
          <a:lstStyle/>
          <a:p>
            <a:r>
              <a:rPr lang="nl-NL" dirty="0"/>
              <a:t>http://www.centrumkwadraat.nl/molenstraat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C14503A2-F921-4B0E-A435-ADB23D735E8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0" y="1521073"/>
            <a:ext cx="4244836" cy="2570302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D811DABC-C436-4052-B8D1-946B0504084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4753" y="1521073"/>
            <a:ext cx="4244836" cy="2565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406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53664133-60B1-4591-BF33-480560A797A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 dirty="0"/>
              <a:t>Het echte huidig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22E2E1CE-BC03-43AB-B657-2D0C9C38724A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0952E49-BC5A-46C6-BE1B-ED38026A9DA4}" type="datetime1">
              <a:rPr lang="nl-NL" smtClean="0"/>
              <a:t>5-11-2020</a:t>
            </a:fld>
            <a:endParaRPr lang="nl-NL" dirty="0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978179C5-8F38-46B5-B4D0-4DA064BB232C}"/>
              </a:ext>
            </a:extLst>
          </p:cNvPr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6300" y="1219200"/>
            <a:ext cx="4852987" cy="3235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37289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C903FCED-85DA-4DFA-AFD4-E2A96BA7B45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12899" y="2066947"/>
            <a:ext cx="6914821" cy="1062125"/>
          </a:xfrm>
        </p:spPr>
        <p:txBody>
          <a:bodyPr/>
          <a:lstStyle/>
          <a:p>
            <a:endParaRPr lang="nl-NL" dirty="0"/>
          </a:p>
          <a:p>
            <a:r>
              <a:rPr lang="nl-NL" dirty="0"/>
              <a:t>Voor vragen en/of opmerkingen kunt u contact opnemen met: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nl-NL" dirty="0"/>
              <a:t>Benjamin Groenewolt – b.groenewolt@enschede.nl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nl-NL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A2D1DD6D-5707-440F-827A-FD144ECB198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nl-NL" dirty="0"/>
              <a:t>Dank voor uw aandacht!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2B3A813-0C47-46FA-B3FC-098D13573D4B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447AD07-CE40-46CC-8449-5AF0AE9B7612}" type="datetime1">
              <a:rPr lang="nl-NL" smtClean="0"/>
              <a:t>5-11-2020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744890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483DF5AA-FC17-44CE-B782-8AC069ECC7A4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0952E49-BC5A-46C6-BE1B-ED38026A9DA4}" type="datetime1">
              <a:rPr lang="nl-NL" smtClean="0"/>
              <a:t>5-11-2020</a:t>
            </a:fld>
            <a:endParaRPr lang="nl-NL" dirty="0"/>
          </a:p>
        </p:txBody>
      </p:sp>
      <p:pic>
        <p:nvPicPr>
          <p:cNvPr id="7" name="Tijdelijke aanduiding voor inhoud 6">
            <a:extLst>
              <a:ext uri="{FF2B5EF4-FFF2-40B4-BE49-F238E27FC236}">
                <a16:creationId xmlns:a16="http://schemas.microsoft.com/office/drawing/2014/main" id="{9E5F7E7E-4258-47C2-BAD7-ADB2237D0E9B}"/>
              </a:ext>
            </a:extLst>
          </p:cNvPr>
          <p:cNvPicPr>
            <a:picLocks noGrp="1" noChangeAspect="1"/>
          </p:cNvPicPr>
          <p:nvPr>
            <p:ph sz="quarter" idx="4294967295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9144000" cy="4716647"/>
          </a:xfrm>
          <a:prstGeom prst="rect">
            <a:avLst/>
          </a:prstGeom>
        </p:spPr>
      </p:pic>
      <p:sp>
        <p:nvSpPr>
          <p:cNvPr id="2" name="Rechthoek 1">
            <a:extLst>
              <a:ext uri="{FF2B5EF4-FFF2-40B4-BE49-F238E27FC236}">
                <a16:creationId xmlns:a16="http://schemas.microsoft.com/office/drawing/2014/main" id="{AF7C1C8F-0F23-41A2-9F88-D0B932DFDB8F}"/>
              </a:ext>
            </a:extLst>
          </p:cNvPr>
          <p:cNvSpPr/>
          <p:nvPr/>
        </p:nvSpPr>
        <p:spPr>
          <a:xfrm rot="21023676">
            <a:off x="3849079" y="2714196"/>
            <a:ext cx="226219" cy="83344"/>
          </a:xfrm>
          <a:prstGeom prst="rect">
            <a:avLst/>
          </a:prstGeom>
          <a:solidFill>
            <a:schemeClr val="accent3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0" name="Vrije vorm: vorm 9">
            <a:extLst>
              <a:ext uri="{FF2B5EF4-FFF2-40B4-BE49-F238E27FC236}">
                <a16:creationId xmlns:a16="http://schemas.microsoft.com/office/drawing/2014/main" id="{B9CAD9EB-A31E-4CF6-9C59-FC371C1ED002}"/>
              </a:ext>
            </a:extLst>
          </p:cNvPr>
          <p:cNvSpPr/>
          <p:nvPr/>
        </p:nvSpPr>
        <p:spPr>
          <a:xfrm>
            <a:off x="4247260" y="-25637"/>
            <a:ext cx="4905286" cy="4751461"/>
          </a:xfrm>
          <a:custGeom>
            <a:avLst/>
            <a:gdLst>
              <a:gd name="connsiteX0" fmla="*/ 2965390 w 4905286"/>
              <a:gd name="connsiteY0" fmla="*/ 0 h 4751461"/>
              <a:gd name="connsiteX1" fmla="*/ 3050848 w 4905286"/>
              <a:gd name="connsiteY1" fmla="*/ 427289 h 4751461"/>
              <a:gd name="connsiteX2" fmla="*/ 3008119 w 4905286"/>
              <a:gd name="connsiteY2" fmla="*/ 512747 h 4751461"/>
              <a:gd name="connsiteX3" fmla="*/ 2999574 w 4905286"/>
              <a:gd name="connsiteY3" fmla="*/ 598205 h 4751461"/>
              <a:gd name="connsiteX4" fmla="*/ 3016665 w 4905286"/>
              <a:gd name="connsiteY4" fmla="*/ 692209 h 4751461"/>
              <a:gd name="connsiteX5" fmla="*/ 3085032 w 4905286"/>
              <a:gd name="connsiteY5" fmla="*/ 786213 h 4751461"/>
              <a:gd name="connsiteX6" fmla="*/ 3179035 w 4905286"/>
              <a:gd name="connsiteY6" fmla="*/ 880216 h 4751461"/>
              <a:gd name="connsiteX7" fmla="*/ 3324314 w 4905286"/>
              <a:gd name="connsiteY7" fmla="*/ 1401510 h 4751461"/>
              <a:gd name="connsiteX8" fmla="*/ 3948157 w 4905286"/>
              <a:gd name="connsiteY8" fmla="*/ 2059536 h 4751461"/>
              <a:gd name="connsiteX9" fmla="*/ 3828516 w 4905286"/>
              <a:gd name="connsiteY9" fmla="*/ 2315910 h 4751461"/>
              <a:gd name="connsiteX10" fmla="*/ 3614871 w 4905286"/>
              <a:gd name="connsiteY10" fmla="*/ 2409914 h 4751461"/>
              <a:gd name="connsiteX11" fmla="*/ 3179035 w 4905286"/>
              <a:gd name="connsiteY11" fmla="*/ 2666287 h 4751461"/>
              <a:gd name="connsiteX12" fmla="*/ 2837204 w 4905286"/>
              <a:gd name="connsiteY12" fmla="*/ 2683379 h 4751461"/>
              <a:gd name="connsiteX13" fmla="*/ 2837204 w 4905286"/>
              <a:gd name="connsiteY13" fmla="*/ 2683379 h 4751461"/>
              <a:gd name="connsiteX14" fmla="*/ 2538101 w 4905286"/>
              <a:gd name="connsiteY14" fmla="*/ 2606467 h 4751461"/>
              <a:gd name="connsiteX15" fmla="*/ 2392822 w 4905286"/>
              <a:gd name="connsiteY15" fmla="*/ 2572284 h 4751461"/>
              <a:gd name="connsiteX16" fmla="*/ 2281727 w 4905286"/>
              <a:gd name="connsiteY16" fmla="*/ 2615013 h 4751461"/>
              <a:gd name="connsiteX17" fmla="*/ 2170632 w 4905286"/>
              <a:gd name="connsiteY17" fmla="*/ 2657742 h 4751461"/>
              <a:gd name="connsiteX18" fmla="*/ 2042445 w 4905286"/>
              <a:gd name="connsiteY18" fmla="*/ 2632104 h 4751461"/>
              <a:gd name="connsiteX19" fmla="*/ 1956987 w 4905286"/>
              <a:gd name="connsiteY19" fmla="*/ 2691925 h 4751461"/>
              <a:gd name="connsiteX20" fmla="*/ 1939895 w 4905286"/>
              <a:gd name="connsiteY20" fmla="*/ 2700471 h 4751461"/>
              <a:gd name="connsiteX21" fmla="*/ 1931349 w 4905286"/>
              <a:gd name="connsiteY21" fmla="*/ 2785929 h 4751461"/>
              <a:gd name="connsiteX22" fmla="*/ 1871529 w 4905286"/>
              <a:gd name="connsiteY22" fmla="*/ 2845749 h 4751461"/>
              <a:gd name="connsiteX23" fmla="*/ 1837346 w 4905286"/>
              <a:gd name="connsiteY23" fmla="*/ 2922661 h 4751461"/>
              <a:gd name="connsiteX24" fmla="*/ 1786071 w 4905286"/>
              <a:gd name="connsiteY24" fmla="*/ 3102123 h 4751461"/>
              <a:gd name="connsiteX25" fmla="*/ 1751888 w 4905286"/>
              <a:gd name="connsiteY25" fmla="*/ 3255947 h 4751461"/>
              <a:gd name="connsiteX26" fmla="*/ 1674976 w 4905286"/>
              <a:gd name="connsiteY26" fmla="*/ 3452501 h 4751461"/>
              <a:gd name="connsiteX27" fmla="*/ 1512605 w 4905286"/>
              <a:gd name="connsiteY27" fmla="*/ 3751603 h 4751461"/>
              <a:gd name="connsiteX28" fmla="*/ 1358781 w 4905286"/>
              <a:gd name="connsiteY28" fmla="*/ 4007977 h 4751461"/>
              <a:gd name="connsiteX29" fmla="*/ 1367327 w 4905286"/>
              <a:gd name="connsiteY29" fmla="*/ 4127618 h 4751461"/>
              <a:gd name="connsiteX30" fmla="*/ 1213503 w 4905286"/>
              <a:gd name="connsiteY30" fmla="*/ 4349809 h 4751461"/>
              <a:gd name="connsiteX31" fmla="*/ 1085316 w 4905286"/>
              <a:gd name="connsiteY31" fmla="*/ 4520725 h 4751461"/>
              <a:gd name="connsiteX32" fmla="*/ 854579 w 4905286"/>
              <a:gd name="connsiteY32" fmla="*/ 4554908 h 4751461"/>
              <a:gd name="connsiteX33" fmla="*/ 709301 w 4905286"/>
              <a:gd name="connsiteY33" fmla="*/ 4580545 h 4751461"/>
              <a:gd name="connsiteX34" fmla="*/ 555476 w 4905286"/>
              <a:gd name="connsiteY34" fmla="*/ 4606183 h 4751461"/>
              <a:gd name="connsiteX35" fmla="*/ 239282 w 4905286"/>
              <a:gd name="connsiteY35" fmla="*/ 4648912 h 4751461"/>
              <a:gd name="connsiteX36" fmla="*/ 68366 w 4905286"/>
              <a:gd name="connsiteY36" fmla="*/ 4691641 h 4751461"/>
              <a:gd name="connsiteX37" fmla="*/ 0 w 4905286"/>
              <a:gd name="connsiteY37" fmla="*/ 4742916 h 4751461"/>
              <a:gd name="connsiteX38" fmla="*/ 4905286 w 4905286"/>
              <a:gd name="connsiteY38" fmla="*/ 4751461 h 4751461"/>
              <a:gd name="connsiteX39" fmla="*/ 4905286 w 4905286"/>
              <a:gd name="connsiteY39" fmla="*/ 25637 h 4751461"/>
              <a:gd name="connsiteX40" fmla="*/ 2965390 w 4905286"/>
              <a:gd name="connsiteY40" fmla="*/ 0 h 4751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905286" h="4751461">
                <a:moveTo>
                  <a:pt x="2965390" y="0"/>
                </a:moveTo>
                <a:lnTo>
                  <a:pt x="3050848" y="427289"/>
                </a:lnTo>
                <a:lnTo>
                  <a:pt x="3008119" y="512747"/>
                </a:lnTo>
                <a:lnTo>
                  <a:pt x="2999574" y="598205"/>
                </a:lnTo>
                <a:lnTo>
                  <a:pt x="3016665" y="692209"/>
                </a:lnTo>
                <a:lnTo>
                  <a:pt x="3085032" y="786213"/>
                </a:lnTo>
                <a:lnTo>
                  <a:pt x="3179035" y="880216"/>
                </a:lnTo>
                <a:lnTo>
                  <a:pt x="3324314" y="1401510"/>
                </a:lnTo>
                <a:lnTo>
                  <a:pt x="3948157" y="2059536"/>
                </a:lnTo>
                <a:lnTo>
                  <a:pt x="3828516" y="2315910"/>
                </a:lnTo>
                <a:lnTo>
                  <a:pt x="3614871" y="2409914"/>
                </a:lnTo>
                <a:lnTo>
                  <a:pt x="3179035" y="2666287"/>
                </a:lnTo>
                <a:lnTo>
                  <a:pt x="2837204" y="2683379"/>
                </a:lnTo>
                <a:lnTo>
                  <a:pt x="2837204" y="2683379"/>
                </a:lnTo>
                <a:lnTo>
                  <a:pt x="2538101" y="2606467"/>
                </a:lnTo>
                <a:lnTo>
                  <a:pt x="2392822" y="2572284"/>
                </a:lnTo>
                <a:lnTo>
                  <a:pt x="2281727" y="2615013"/>
                </a:lnTo>
                <a:lnTo>
                  <a:pt x="2170632" y="2657742"/>
                </a:lnTo>
                <a:lnTo>
                  <a:pt x="2042445" y="2632104"/>
                </a:lnTo>
                <a:lnTo>
                  <a:pt x="1956987" y="2691925"/>
                </a:lnTo>
                <a:lnTo>
                  <a:pt x="1939895" y="2700471"/>
                </a:lnTo>
                <a:lnTo>
                  <a:pt x="1931349" y="2785929"/>
                </a:lnTo>
                <a:lnTo>
                  <a:pt x="1871529" y="2845749"/>
                </a:lnTo>
                <a:lnTo>
                  <a:pt x="1837346" y="2922661"/>
                </a:lnTo>
                <a:lnTo>
                  <a:pt x="1786071" y="3102123"/>
                </a:lnTo>
                <a:lnTo>
                  <a:pt x="1751888" y="3255947"/>
                </a:lnTo>
                <a:lnTo>
                  <a:pt x="1674976" y="3452501"/>
                </a:lnTo>
                <a:lnTo>
                  <a:pt x="1512605" y="3751603"/>
                </a:lnTo>
                <a:lnTo>
                  <a:pt x="1358781" y="4007977"/>
                </a:lnTo>
                <a:lnTo>
                  <a:pt x="1367327" y="4127618"/>
                </a:lnTo>
                <a:lnTo>
                  <a:pt x="1213503" y="4349809"/>
                </a:lnTo>
                <a:lnTo>
                  <a:pt x="1085316" y="4520725"/>
                </a:lnTo>
                <a:lnTo>
                  <a:pt x="854579" y="4554908"/>
                </a:lnTo>
                <a:lnTo>
                  <a:pt x="709301" y="4580545"/>
                </a:lnTo>
                <a:lnTo>
                  <a:pt x="555476" y="4606183"/>
                </a:lnTo>
                <a:lnTo>
                  <a:pt x="239282" y="4648912"/>
                </a:lnTo>
                <a:lnTo>
                  <a:pt x="68366" y="4691641"/>
                </a:lnTo>
                <a:lnTo>
                  <a:pt x="0" y="4742916"/>
                </a:lnTo>
                <a:lnTo>
                  <a:pt x="4905286" y="4751461"/>
                </a:lnTo>
                <a:lnTo>
                  <a:pt x="4905286" y="25637"/>
                </a:lnTo>
                <a:lnTo>
                  <a:pt x="2965390" y="0"/>
                </a:lnTo>
                <a:close/>
              </a:path>
            </a:pathLst>
          </a:custGeom>
          <a:gradFill>
            <a:gsLst>
              <a:gs pos="0">
                <a:srgbClr val="000000">
                  <a:alpha val="50000"/>
                </a:srgbClr>
              </a:gs>
              <a:gs pos="50000">
                <a:srgbClr val="DD0000">
                  <a:alpha val="50000"/>
                </a:srgbClr>
              </a:gs>
              <a:gs pos="100000">
                <a:srgbClr val="FFCE00">
                  <a:alpha val="5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1" name="Vrije vorm: vorm 10">
            <a:extLst>
              <a:ext uri="{FF2B5EF4-FFF2-40B4-BE49-F238E27FC236}">
                <a16:creationId xmlns:a16="http://schemas.microsoft.com/office/drawing/2014/main" id="{EA6C350D-8E7C-4E8D-9963-B46962306BCB}"/>
              </a:ext>
            </a:extLst>
          </p:cNvPr>
          <p:cNvSpPr/>
          <p:nvPr/>
        </p:nvSpPr>
        <p:spPr>
          <a:xfrm>
            <a:off x="-9832" y="-29497"/>
            <a:ext cx="8229600" cy="4739149"/>
          </a:xfrm>
          <a:custGeom>
            <a:avLst/>
            <a:gdLst>
              <a:gd name="connsiteX0" fmla="*/ 1347019 w 8229600"/>
              <a:gd name="connsiteY0" fmla="*/ 4729316 h 4739149"/>
              <a:gd name="connsiteX1" fmla="*/ 717755 w 8229600"/>
              <a:gd name="connsiteY1" fmla="*/ 4100052 h 4739149"/>
              <a:gd name="connsiteX2" fmla="*/ 757084 w 8229600"/>
              <a:gd name="connsiteY2" fmla="*/ 3608439 h 4739149"/>
              <a:gd name="connsiteX3" fmla="*/ 560438 w 8229600"/>
              <a:gd name="connsiteY3" fmla="*/ 3323303 h 4739149"/>
              <a:gd name="connsiteX4" fmla="*/ 462116 w 8229600"/>
              <a:gd name="connsiteY4" fmla="*/ 3028336 h 4739149"/>
              <a:gd name="connsiteX5" fmla="*/ 806245 w 8229600"/>
              <a:gd name="connsiteY5" fmla="*/ 2644878 h 4739149"/>
              <a:gd name="connsiteX6" fmla="*/ 717755 w 8229600"/>
              <a:gd name="connsiteY6" fmla="*/ 2389239 h 4739149"/>
              <a:gd name="connsiteX7" fmla="*/ 983226 w 8229600"/>
              <a:gd name="connsiteY7" fmla="*/ 2163097 h 4739149"/>
              <a:gd name="connsiteX8" fmla="*/ 1946787 w 8229600"/>
              <a:gd name="connsiteY8" fmla="*/ 2536723 h 4739149"/>
              <a:gd name="connsiteX9" fmla="*/ 2084438 w 8229600"/>
              <a:gd name="connsiteY9" fmla="*/ 1946787 h 4739149"/>
              <a:gd name="connsiteX10" fmla="*/ 2231922 w 8229600"/>
              <a:gd name="connsiteY10" fmla="*/ 1809136 h 4739149"/>
              <a:gd name="connsiteX11" fmla="*/ 2408903 w 8229600"/>
              <a:gd name="connsiteY11" fmla="*/ 1671484 h 4739149"/>
              <a:gd name="connsiteX12" fmla="*/ 2654709 w 8229600"/>
              <a:gd name="connsiteY12" fmla="*/ 1533832 h 4739149"/>
              <a:gd name="connsiteX13" fmla="*/ 2585884 w 8229600"/>
              <a:gd name="connsiteY13" fmla="*/ 1189703 h 4739149"/>
              <a:gd name="connsiteX14" fmla="*/ 2664542 w 8229600"/>
              <a:gd name="connsiteY14" fmla="*/ 1120878 h 4739149"/>
              <a:gd name="connsiteX15" fmla="*/ 2664542 w 8229600"/>
              <a:gd name="connsiteY15" fmla="*/ 1022555 h 4739149"/>
              <a:gd name="connsiteX16" fmla="*/ 2556387 w 8229600"/>
              <a:gd name="connsiteY16" fmla="*/ 894736 h 4739149"/>
              <a:gd name="connsiteX17" fmla="*/ 2467897 w 8229600"/>
              <a:gd name="connsiteY17" fmla="*/ 825910 h 4739149"/>
              <a:gd name="connsiteX18" fmla="*/ 2349909 w 8229600"/>
              <a:gd name="connsiteY18" fmla="*/ 707923 h 4739149"/>
              <a:gd name="connsiteX19" fmla="*/ 2576051 w 8229600"/>
              <a:gd name="connsiteY19" fmla="*/ 609600 h 4739149"/>
              <a:gd name="connsiteX20" fmla="*/ 3313471 w 8229600"/>
              <a:gd name="connsiteY20" fmla="*/ 766916 h 4739149"/>
              <a:gd name="connsiteX21" fmla="*/ 3519948 w 8229600"/>
              <a:gd name="connsiteY21" fmla="*/ 688258 h 4739149"/>
              <a:gd name="connsiteX22" fmla="*/ 3598606 w 8229600"/>
              <a:gd name="connsiteY22" fmla="*/ 422787 h 4739149"/>
              <a:gd name="connsiteX23" fmla="*/ 3637935 w 8229600"/>
              <a:gd name="connsiteY23" fmla="*/ 373626 h 4739149"/>
              <a:gd name="connsiteX24" fmla="*/ 3795251 w 8229600"/>
              <a:gd name="connsiteY24" fmla="*/ 334297 h 4739149"/>
              <a:gd name="connsiteX25" fmla="*/ 3834580 w 8229600"/>
              <a:gd name="connsiteY25" fmla="*/ 432620 h 4739149"/>
              <a:gd name="connsiteX26" fmla="*/ 3972232 w 8229600"/>
              <a:gd name="connsiteY26" fmla="*/ 344129 h 4739149"/>
              <a:gd name="connsiteX27" fmla="*/ 4100051 w 8229600"/>
              <a:gd name="connsiteY27" fmla="*/ 314632 h 4739149"/>
              <a:gd name="connsiteX28" fmla="*/ 4316361 w 8229600"/>
              <a:gd name="connsiteY28" fmla="*/ 265471 h 4739149"/>
              <a:gd name="connsiteX29" fmla="*/ 4385187 w 8229600"/>
              <a:gd name="connsiteY29" fmla="*/ 245807 h 4739149"/>
              <a:gd name="connsiteX30" fmla="*/ 4414684 w 8229600"/>
              <a:gd name="connsiteY30" fmla="*/ 412955 h 4739149"/>
              <a:gd name="connsiteX31" fmla="*/ 4591664 w 8229600"/>
              <a:gd name="connsiteY31" fmla="*/ 324465 h 4739149"/>
              <a:gd name="connsiteX32" fmla="*/ 5093109 w 8229600"/>
              <a:gd name="connsiteY32" fmla="*/ 304800 h 4739149"/>
              <a:gd name="connsiteX33" fmla="*/ 5791200 w 8229600"/>
              <a:gd name="connsiteY33" fmla="*/ 1022555 h 4739149"/>
              <a:gd name="connsiteX34" fmla="*/ 5899355 w 8229600"/>
              <a:gd name="connsiteY34" fmla="*/ 1799303 h 4739149"/>
              <a:gd name="connsiteX35" fmla="*/ 5879690 w 8229600"/>
              <a:gd name="connsiteY35" fmla="*/ 1946787 h 4739149"/>
              <a:gd name="connsiteX36" fmla="*/ 5702709 w 8229600"/>
              <a:gd name="connsiteY36" fmla="*/ 2271252 h 4739149"/>
              <a:gd name="connsiteX37" fmla="*/ 5712542 w 8229600"/>
              <a:gd name="connsiteY37" fmla="*/ 2467897 h 4739149"/>
              <a:gd name="connsiteX38" fmla="*/ 6115664 w 8229600"/>
              <a:gd name="connsiteY38" fmla="*/ 2890684 h 4739149"/>
              <a:gd name="connsiteX39" fmla="*/ 6204155 w 8229600"/>
              <a:gd name="connsiteY39" fmla="*/ 2792362 h 4739149"/>
              <a:gd name="connsiteX40" fmla="*/ 6204155 w 8229600"/>
              <a:gd name="connsiteY40" fmla="*/ 2792362 h 4739149"/>
              <a:gd name="connsiteX41" fmla="*/ 6292645 w 8229600"/>
              <a:gd name="connsiteY41" fmla="*/ 2615381 h 4739149"/>
              <a:gd name="connsiteX42" fmla="*/ 6449961 w 8229600"/>
              <a:gd name="connsiteY42" fmla="*/ 2684207 h 4739149"/>
              <a:gd name="connsiteX43" fmla="*/ 6636774 w 8229600"/>
              <a:gd name="connsiteY43" fmla="*/ 2585884 h 4739149"/>
              <a:gd name="connsiteX44" fmla="*/ 7069393 w 8229600"/>
              <a:gd name="connsiteY44" fmla="*/ 2703871 h 4739149"/>
              <a:gd name="connsiteX45" fmla="*/ 7452851 w 8229600"/>
              <a:gd name="connsiteY45" fmla="*/ 2674374 h 4739149"/>
              <a:gd name="connsiteX46" fmla="*/ 8170606 w 8229600"/>
              <a:gd name="connsiteY46" fmla="*/ 2310581 h 4739149"/>
              <a:gd name="connsiteX47" fmla="*/ 8229600 w 8229600"/>
              <a:gd name="connsiteY47" fmla="*/ 2035278 h 4739149"/>
              <a:gd name="connsiteX48" fmla="*/ 7629832 w 8229600"/>
              <a:gd name="connsiteY48" fmla="*/ 1425678 h 4739149"/>
              <a:gd name="connsiteX49" fmla="*/ 7452851 w 8229600"/>
              <a:gd name="connsiteY49" fmla="*/ 884903 h 4739149"/>
              <a:gd name="connsiteX50" fmla="*/ 7266038 w 8229600"/>
              <a:gd name="connsiteY50" fmla="*/ 727587 h 4739149"/>
              <a:gd name="connsiteX51" fmla="*/ 7256206 w 8229600"/>
              <a:gd name="connsiteY51" fmla="*/ 580103 h 4739149"/>
              <a:gd name="connsiteX52" fmla="*/ 7344697 w 8229600"/>
              <a:gd name="connsiteY52" fmla="*/ 462116 h 4739149"/>
              <a:gd name="connsiteX53" fmla="*/ 7295535 w 8229600"/>
              <a:gd name="connsiteY53" fmla="*/ 255639 h 4739149"/>
              <a:gd name="connsiteX54" fmla="*/ 7246374 w 8229600"/>
              <a:gd name="connsiteY54" fmla="*/ 0 h 4739149"/>
              <a:gd name="connsiteX55" fmla="*/ 0 w 8229600"/>
              <a:gd name="connsiteY55" fmla="*/ 19665 h 4739149"/>
              <a:gd name="connsiteX56" fmla="*/ 9832 w 8229600"/>
              <a:gd name="connsiteY56" fmla="*/ 4739149 h 4739149"/>
              <a:gd name="connsiteX57" fmla="*/ 1347019 w 8229600"/>
              <a:gd name="connsiteY57" fmla="*/ 4729316 h 4739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8229600" h="4739149">
                <a:moveTo>
                  <a:pt x="1347019" y="4729316"/>
                </a:moveTo>
                <a:lnTo>
                  <a:pt x="717755" y="4100052"/>
                </a:lnTo>
                <a:lnTo>
                  <a:pt x="757084" y="3608439"/>
                </a:lnTo>
                <a:lnTo>
                  <a:pt x="560438" y="3323303"/>
                </a:lnTo>
                <a:lnTo>
                  <a:pt x="462116" y="3028336"/>
                </a:lnTo>
                <a:lnTo>
                  <a:pt x="806245" y="2644878"/>
                </a:lnTo>
                <a:lnTo>
                  <a:pt x="717755" y="2389239"/>
                </a:lnTo>
                <a:lnTo>
                  <a:pt x="983226" y="2163097"/>
                </a:lnTo>
                <a:lnTo>
                  <a:pt x="1946787" y="2536723"/>
                </a:lnTo>
                <a:lnTo>
                  <a:pt x="2084438" y="1946787"/>
                </a:lnTo>
                <a:lnTo>
                  <a:pt x="2231922" y="1809136"/>
                </a:lnTo>
                <a:lnTo>
                  <a:pt x="2408903" y="1671484"/>
                </a:lnTo>
                <a:lnTo>
                  <a:pt x="2654709" y="1533832"/>
                </a:lnTo>
                <a:lnTo>
                  <a:pt x="2585884" y="1189703"/>
                </a:lnTo>
                <a:lnTo>
                  <a:pt x="2664542" y="1120878"/>
                </a:lnTo>
                <a:lnTo>
                  <a:pt x="2664542" y="1022555"/>
                </a:lnTo>
                <a:lnTo>
                  <a:pt x="2556387" y="894736"/>
                </a:lnTo>
                <a:lnTo>
                  <a:pt x="2467897" y="825910"/>
                </a:lnTo>
                <a:lnTo>
                  <a:pt x="2349909" y="707923"/>
                </a:lnTo>
                <a:lnTo>
                  <a:pt x="2576051" y="609600"/>
                </a:lnTo>
                <a:lnTo>
                  <a:pt x="3313471" y="766916"/>
                </a:lnTo>
                <a:lnTo>
                  <a:pt x="3519948" y="688258"/>
                </a:lnTo>
                <a:lnTo>
                  <a:pt x="3598606" y="422787"/>
                </a:lnTo>
                <a:lnTo>
                  <a:pt x="3637935" y="373626"/>
                </a:lnTo>
                <a:lnTo>
                  <a:pt x="3795251" y="334297"/>
                </a:lnTo>
                <a:lnTo>
                  <a:pt x="3834580" y="432620"/>
                </a:lnTo>
                <a:lnTo>
                  <a:pt x="3972232" y="344129"/>
                </a:lnTo>
                <a:lnTo>
                  <a:pt x="4100051" y="314632"/>
                </a:lnTo>
                <a:lnTo>
                  <a:pt x="4316361" y="265471"/>
                </a:lnTo>
                <a:lnTo>
                  <a:pt x="4385187" y="245807"/>
                </a:lnTo>
                <a:lnTo>
                  <a:pt x="4414684" y="412955"/>
                </a:lnTo>
                <a:lnTo>
                  <a:pt x="4591664" y="324465"/>
                </a:lnTo>
                <a:lnTo>
                  <a:pt x="5093109" y="304800"/>
                </a:lnTo>
                <a:lnTo>
                  <a:pt x="5791200" y="1022555"/>
                </a:lnTo>
                <a:lnTo>
                  <a:pt x="5899355" y="1799303"/>
                </a:lnTo>
                <a:lnTo>
                  <a:pt x="5879690" y="1946787"/>
                </a:lnTo>
                <a:lnTo>
                  <a:pt x="5702709" y="2271252"/>
                </a:lnTo>
                <a:lnTo>
                  <a:pt x="5712542" y="2467897"/>
                </a:lnTo>
                <a:lnTo>
                  <a:pt x="6115664" y="2890684"/>
                </a:lnTo>
                <a:lnTo>
                  <a:pt x="6204155" y="2792362"/>
                </a:lnTo>
                <a:lnTo>
                  <a:pt x="6204155" y="2792362"/>
                </a:lnTo>
                <a:lnTo>
                  <a:pt x="6292645" y="2615381"/>
                </a:lnTo>
                <a:lnTo>
                  <a:pt x="6449961" y="2684207"/>
                </a:lnTo>
                <a:lnTo>
                  <a:pt x="6636774" y="2585884"/>
                </a:lnTo>
                <a:lnTo>
                  <a:pt x="7069393" y="2703871"/>
                </a:lnTo>
                <a:lnTo>
                  <a:pt x="7452851" y="2674374"/>
                </a:lnTo>
                <a:lnTo>
                  <a:pt x="8170606" y="2310581"/>
                </a:lnTo>
                <a:lnTo>
                  <a:pt x="8229600" y="2035278"/>
                </a:lnTo>
                <a:lnTo>
                  <a:pt x="7629832" y="1425678"/>
                </a:lnTo>
                <a:lnTo>
                  <a:pt x="7452851" y="884903"/>
                </a:lnTo>
                <a:lnTo>
                  <a:pt x="7266038" y="727587"/>
                </a:lnTo>
                <a:lnTo>
                  <a:pt x="7256206" y="580103"/>
                </a:lnTo>
                <a:lnTo>
                  <a:pt x="7344697" y="462116"/>
                </a:lnTo>
                <a:lnTo>
                  <a:pt x="7295535" y="255639"/>
                </a:lnTo>
                <a:lnTo>
                  <a:pt x="7246374" y="0"/>
                </a:lnTo>
                <a:lnTo>
                  <a:pt x="0" y="19665"/>
                </a:lnTo>
                <a:cubicBezTo>
                  <a:pt x="3277" y="1592826"/>
                  <a:pt x="6555" y="3165988"/>
                  <a:pt x="9832" y="4739149"/>
                </a:cubicBezTo>
                <a:lnTo>
                  <a:pt x="1347019" y="4729316"/>
                </a:lnTo>
                <a:close/>
              </a:path>
            </a:pathLst>
          </a:custGeom>
          <a:solidFill>
            <a:srgbClr val="666666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5" name="Vrije vorm: vorm 4">
            <a:extLst>
              <a:ext uri="{FF2B5EF4-FFF2-40B4-BE49-F238E27FC236}">
                <a16:creationId xmlns:a16="http://schemas.microsoft.com/office/drawing/2014/main" id="{3E89F9DF-AFAF-49F8-8D8A-7378576EACF7}"/>
              </a:ext>
            </a:extLst>
          </p:cNvPr>
          <p:cNvSpPr/>
          <p:nvPr/>
        </p:nvSpPr>
        <p:spPr>
          <a:xfrm>
            <a:off x="2695575" y="2079625"/>
            <a:ext cx="2863850" cy="984250"/>
          </a:xfrm>
          <a:custGeom>
            <a:avLst/>
            <a:gdLst>
              <a:gd name="connsiteX0" fmla="*/ 2863850 w 2863850"/>
              <a:gd name="connsiteY0" fmla="*/ 984250 h 984250"/>
              <a:gd name="connsiteX1" fmla="*/ 2863850 w 2863850"/>
              <a:gd name="connsiteY1" fmla="*/ 984250 h 984250"/>
              <a:gd name="connsiteX2" fmla="*/ 2759075 w 2863850"/>
              <a:gd name="connsiteY2" fmla="*/ 981075 h 984250"/>
              <a:gd name="connsiteX3" fmla="*/ 2679700 w 2863850"/>
              <a:gd name="connsiteY3" fmla="*/ 968375 h 984250"/>
              <a:gd name="connsiteX4" fmla="*/ 2581275 w 2863850"/>
              <a:gd name="connsiteY4" fmla="*/ 962025 h 984250"/>
              <a:gd name="connsiteX5" fmla="*/ 1835150 w 2863850"/>
              <a:gd name="connsiteY5" fmla="*/ 841375 h 984250"/>
              <a:gd name="connsiteX6" fmla="*/ 1755775 w 2863850"/>
              <a:gd name="connsiteY6" fmla="*/ 857250 h 984250"/>
              <a:gd name="connsiteX7" fmla="*/ 1654175 w 2863850"/>
              <a:gd name="connsiteY7" fmla="*/ 946150 h 984250"/>
              <a:gd name="connsiteX8" fmla="*/ 1371600 w 2863850"/>
              <a:gd name="connsiteY8" fmla="*/ 946150 h 984250"/>
              <a:gd name="connsiteX9" fmla="*/ 1358900 w 2863850"/>
              <a:gd name="connsiteY9" fmla="*/ 698500 h 984250"/>
              <a:gd name="connsiteX10" fmla="*/ 1355725 w 2863850"/>
              <a:gd name="connsiteY10" fmla="*/ 660400 h 984250"/>
              <a:gd name="connsiteX11" fmla="*/ 1181100 w 2863850"/>
              <a:gd name="connsiteY11" fmla="*/ 682625 h 984250"/>
              <a:gd name="connsiteX12" fmla="*/ 1095375 w 2863850"/>
              <a:gd name="connsiteY12" fmla="*/ 673100 h 984250"/>
              <a:gd name="connsiteX13" fmla="*/ 1022350 w 2863850"/>
              <a:gd name="connsiteY13" fmla="*/ 657225 h 984250"/>
              <a:gd name="connsiteX14" fmla="*/ 0 w 2863850"/>
              <a:gd name="connsiteY14" fmla="*/ 0 h 984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63850" h="984250">
                <a:moveTo>
                  <a:pt x="2863850" y="984250"/>
                </a:moveTo>
                <a:lnTo>
                  <a:pt x="2863850" y="984250"/>
                </a:lnTo>
                <a:cubicBezTo>
                  <a:pt x="2828925" y="983192"/>
                  <a:pt x="2793887" y="984076"/>
                  <a:pt x="2759075" y="981075"/>
                </a:cubicBezTo>
                <a:cubicBezTo>
                  <a:pt x="2732379" y="978774"/>
                  <a:pt x="2706439" y="970100"/>
                  <a:pt x="2679700" y="968375"/>
                </a:cubicBezTo>
                <a:lnTo>
                  <a:pt x="2581275" y="962025"/>
                </a:lnTo>
                <a:lnTo>
                  <a:pt x="1835150" y="841375"/>
                </a:lnTo>
                <a:lnTo>
                  <a:pt x="1755775" y="857250"/>
                </a:lnTo>
                <a:lnTo>
                  <a:pt x="1654175" y="946150"/>
                </a:lnTo>
                <a:lnTo>
                  <a:pt x="1371600" y="946150"/>
                </a:lnTo>
                <a:lnTo>
                  <a:pt x="1358900" y="698500"/>
                </a:lnTo>
                <a:lnTo>
                  <a:pt x="1355725" y="660400"/>
                </a:lnTo>
                <a:lnTo>
                  <a:pt x="1181100" y="682625"/>
                </a:lnTo>
                <a:lnTo>
                  <a:pt x="1095375" y="673100"/>
                </a:lnTo>
                <a:lnTo>
                  <a:pt x="1022350" y="657225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rgbClr val="00B0F0">
                <a:alpha val="60000"/>
              </a:srgb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Vrije vorm: vorm 7">
            <a:extLst>
              <a:ext uri="{FF2B5EF4-FFF2-40B4-BE49-F238E27FC236}">
                <a16:creationId xmlns:a16="http://schemas.microsoft.com/office/drawing/2014/main" id="{54DAA3E8-68A7-47B6-B163-B119E8238525}"/>
              </a:ext>
            </a:extLst>
          </p:cNvPr>
          <p:cNvSpPr/>
          <p:nvPr/>
        </p:nvSpPr>
        <p:spPr>
          <a:xfrm>
            <a:off x="3663950" y="2540000"/>
            <a:ext cx="704850" cy="438150"/>
          </a:xfrm>
          <a:custGeom>
            <a:avLst/>
            <a:gdLst>
              <a:gd name="connsiteX0" fmla="*/ 685800 w 704850"/>
              <a:gd name="connsiteY0" fmla="*/ 438150 h 438150"/>
              <a:gd name="connsiteX1" fmla="*/ 704850 w 704850"/>
              <a:gd name="connsiteY1" fmla="*/ 222250 h 438150"/>
              <a:gd name="connsiteX2" fmla="*/ 609600 w 704850"/>
              <a:gd name="connsiteY2" fmla="*/ 38100 h 438150"/>
              <a:gd name="connsiteX3" fmla="*/ 495300 w 704850"/>
              <a:gd name="connsiteY3" fmla="*/ 0 h 438150"/>
              <a:gd name="connsiteX4" fmla="*/ 247650 w 704850"/>
              <a:gd name="connsiteY4" fmla="*/ 12700 h 438150"/>
              <a:gd name="connsiteX5" fmla="*/ 50800 w 704850"/>
              <a:gd name="connsiteY5" fmla="*/ 31750 h 438150"/>
              <a:gd name="connsiteX6" fmla="*/ 0 w 704850"/>
              <a:gd name="connsiteY6" fmla="*/ 69850 h 438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4850" h="438150">
                <a:moveTo>
                  <a:pt x="685800" y="438150"/>
                </a:moveTo>
                <a:lnTo>
                  <a:pt x="704850" y="222250"/>
                </a:lnTo>
                <a:lnTo>
                  <a:pt x="609600" y="38100"/>
                </a:lnTo>
                <a:lnTo>
                  <a:pt x="495300" y="0"/>
                </a:lnTo>
                <a:lnTo>
                  <a:pt x="247650" y="12700"/>
                </a:lnTo>
                <a:lnTo>
                  <a:pt x="50800" y="31750"/>
                </a:lnTo>
                <a:lnTo>
                  <a:pt x="0" y="69850"/>
                </a:lnTo>
              </a:path>
            </a:pathLst>
          </a:custGeom>
          <a:noFill/>
          <a:ln w="38100">
            <a:solidFill>
              <a:srgbClr val="C00000">
                <a:alpha val="60000"/>
              </a:srgb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/>
          </a:p>
        </p:txBody>
      </p:sp>
      <p:sp>
        <p:nvSpPr>
          <p:cNvPr id="9" name="Vrije vorm: vorm 8">
            <a:extLst>
              <a:ext uri="{FF2B5EF4-FFF2-40B4-BE49-F238E27FC236}">
                <a16:creationId xmlns:a16="http://schemas.microsoft.com/office/drawing/2014/main" id="{0E1D551D-6D28-4740-9CCC-B42DAAC372B9}"/>
              </a:ext>
            </a:extLst>
          </p:cNvPr>
          <p:cNvSpPr/>
          <p:nvPr/>
        </p:nvSpPr>
        <p:spPr>
          <a:xfrm>
            <a:off x="2165350" y="2216150"/>
            <a:ext cx="2870200" cy="1473200"/>
          </a:xfrm>
          <a:custGeom>
            <a:avLst/>
            <a:gdLst>
              <a:gd name="connsiteX0" fmla="*/ 2863850 w 2870200"/>
              <a:gd name="connsiteY0" fmla="*/ 825500 h 1473200"/>
              <a:gd name="connsiteX1" fmla="*/ 2870200 w 2870200"/>
              <a:gd name="connsiteY1" fmla="*/ 1092200 h 1473200"/>
              <a:gd name="connsiteX2" fmla="*/ 2603500 w 2870200"/>
              <a:gd name="connsiteY2" fmla="*/ 1435100 h 1473200"/>
              <a:gd name="connsiteX3" fmla="*/ 2247900 w 2870200"/>
              <a:gd name="connsiteY3" fmla="*/ 1384300 h 1473200"/>
              <a:gd name="connsiteX4" fmla="*/ 1905000 w 2870200"/>
              <a:gd name="connsiteY4" fmla="*/ 1473200 h 1473200"/>
              <a:gd name="connsiteX5" fmla="*/ 1149350 w 2870200"/>
              <a:gd name="connsiteY5" fmla="*/ 1447800 h 1473200"/>
              <a:gd name="connsiteX6" fmla="*/ 0 w 2870200"/>
              <a:gd name="connsiteY6" fmla="*/ 1200150 h 1473200"/>
              <a:gd name="connsiteX7" fmla="*/ 139700 w 2870200"/>
              <a:gd name="connsiteY7" fmla="*/ 990600 h 1473200"/>
              <a:gd name="connsiteX8" fmla="*/ 336550 w 2870200"/>
              <a:gd name="connsiteY8" fmla="*/ 857250 h 1473200"/>
              <a:gd name="connsiteX9" fmla="*/ 222250 w 2870200"/>
              <a:gd name="connsiteY9" fmla="*/ 577850 h 1473200"/>
              <a:gd name="connsiteX10" fmla="*/ 336550 w 2870200"/>
              <a:gd name="connsiteY10" fmla="*/ 495300 h 1473200"/>
              <a:gd name="connsiteX11" fmla="*/ 368300 w 2870200"/>
              <a:gd name="connsiteY11" fmla="*/ 260350 h 1473200"/>
              <a:gd name="connsiteX12" fmla="*/ 622300 w 2870200"/>
              <a:gd name="connsiteY12" fmla="*/ 0 h 147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70200" h="1473200">
                <a:moveTo>
                  <a:pt x="2863850" y="825500"/>
                </a:moveTo>
                <a:lnTo>
                  <a:pt x="2870200" y="1092200"/>
                </a:lnTo>
                <a:lnTo>
                  <a:pt x="2603500" y="1435100"/>
                </a:lnTo>
                <a:lnTo>
                  <a:pt x="2247900" y="1384300"/>
                </a:lnTo>
                <a:lnTo>
                  <a:pt x="1905000" y="1473200"/>
                </a:lnTo>
                <a:lnTo>
                  <a:pt x="1149350" y="1447800"/>
                </a:lnTo>
                <a:lnTo>
                  <a:pt x="0" y="1200150"/>
                </a:lnTo>
                <a:lnTo>
                  <a:pt x="139700" y="990600"/>
                </a:lnTo>
                <a:lnTo>
                  <a:pt x="336550" y="857250"/>
                </a:lnTo>
                <a:lnTo>
                  <a:pt x="222250" y="577850"/>
                </a:lnTo>
                <a:lnTo>
                  <a:pt x="336550" y="495300"/>
                </a:lnTo>
                <a:lnTo>
                  <a:pt x="368300" y="260350"/>
                </a:lnTo>
                <a:lnTo>
                  <a:pt x="622300" y="0"/>
                </a:lnTo>
              </a:path>
            </a:pathLst>
          </a:custGeom>
          <a:noFill/>
          <a:ln w="38100">
            <a:solidFill>
              <a:srgbClr val="C00000">
                <a:alpha val="60000"/>
              </a:srgb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36291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A23B6365-6835-4AE4-B8AA-E142C50D79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076B4E1A-E5AF-46F7-AE27-2EB1C8B7625A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5AD7CC6-8816-4176-95D3-3536FFE51AD6}" type="datetime1">
              <a:rPr lang="nl-NL" smtClean="0"/>
              <a:t>5-11-2020</a:t>
            </a:fld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B723027A-DAD6-4ADF-8564-29399D8AA17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690" y="-15620"/>
            <a:ext cx="9144000" cy="4720970"/>
          </a:xfrm>
          <a:prstGeom prst="rect">
            <a:avLst/>
          </a:prstGeom>
        </p:spPr>
      </p:pic>
      <p:sp>
        <p:nvSpPr>
          <p:cNvPr id="6" name="Vrije vorm: vorm 5">
            <a:extLst>
              <a:ext uri="{FF2B5EF4-FFF2-40B4-BE49-F238E27FC236}">
                <a16:creationId xmlns:a16="http://schemas.microsoft.com/office/drawing/2014/main" id="{FD346874-887C-4F5A-8132-998FCD75EF24}"/>
              </a:ext>
            </a:extLst>
          </p:cNvPr>
          <p:cNvSpPr/>
          <p:nvPr/>
        </p:nvSpPr>
        <p:spPr>
          <a:xfrm>
            <a:off x="561975" y="2076450"/>
            <a:ext cx="7867650" cy="742950"/>
          </a:xfrm>
          <a:custGeom>
            <a:avLst/>
            <a:gdLst>
              <a:gd name="connsiteX0" fmla="*/ 0 w 7867650"/>
              <a:gd name="connsiteY0" fmla="*/ 200025 h 742950"/>
              <a:gd name="connsiteX1" fmla="*/ 733425 w 7867650"/>
              <a:gd name="connsiteY1" fmla="*/ 457200 h 742950"/>
              <a:gd name="connsiteX2" fmla="*/ 1609725 w 7867650"/>
              <a:gd name="connsiteY2" fmla="*/ 666750 h 742950"/>
              <a:gd name="connsiteX3" fmla="*/ 2276475 w 7867650"/>
              <a:gd name="connsiteY3" fmla="*/ 742950 h 742950"/>
              <a:gd name="connsiteX4" fmla="*/ 3038475 w 7867650"/>
              <a:gd name="connsiteY4" fmla="*/ 723900 h 742950"/>
              <a:gd name="connsiteX5" fmla="*/ 3990975 w 7867650"/>
              <a:gd name="connsiteY5" fmla="*/ 514350 h 742950"/>
              <a:gd name="connsiteX6" fmla="*/ 5000625 w 7867650"/>
              <a:gd name="connsiteY6" fmla="*/ 200025 h 742950"/>
              <a:gd name="connsiteX7" fmla="*/ 5305425 w 7867650"/>
              <a:gd name="connsiteY7" fmla="*/ 190500 h 742950"/>
              <a:gd name="connsiteX8" fmla="*/ 6000750 w 7867650"/>
              <a:gd name="connsiteY8" fmla="*/ 247650 h 742950"/>
              <a:gd name="connsiteX9" fmla="*/ 6972300 w 7867650"/>
              <a:gd name="connsiteY9" fmla="*/ 19050 h 742950"/>
              <a:gd name="connsiteX10" fmla="*/ 7172325 w 7867650"/>
              <a:gd name="connsiteY10" fmla="*/ 0 h 742950"/>
              <a:gd name="connsiteX11" fmla="*/ 7572375 w 7867650"/>
              <a:gd name="connsiteY11" fmla="*/ 123825 h 742950"/>
              <a:gd name="connsiteX12" fmla="*/ 7867650 w 7867650"/>
              <a:gd name="connsiteY12" fmla="*/ 161925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867650" h="742950">
                <a:moveTo>
                  <a:pt x="0" y="200025"/>
                </a:moveTo>
                <a:lnTo>
                  <a:pt x="733425" y="457200"/>
                </a:lnTo>
                <a:lnTo>
                  <a:pt x="1609725" y="666750"/>
                </a:lnTo>
                <a:lnTo>
                  <a:pt x="2276475" y="742950"/>
                </a:lnTo>
                <a:lnTo>
                  <a:pt x="3038475" y="723900"/>
                </a:lnTo>
                <a:lnTo>
                  <a:pt x="3990975" y="514350"/>
                </a:lnTo>
                <a:lnTo>
                  <a:pt x="5000625" y="200025"/>
                </a:lnTo>
                <a:lnTo>
                  <a:pt x="5305425" y="190500"/>
                </a:lnTo>
                <a:lnTo>
                  <a:pt x="6000750" y="247650"/>
                </a:lnTo>
                <a:lnTo>
                  <a:pt x="6972300" y="19050"/>
                </a:lnTo>
                <a:lnTo>
                  <a:pt x="7172325" y="0"/>
                </a:lnTo>
                <a:lnTo>
                  <a:pt x="7572375" y="123825"/>
                </a:lnTo>
                <a:lnTo>
                  <a:pt x="7867650" y="161925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7" name="Graphic 6" descr="Trein">
            <a:extLst>
              <a:ext uri="{FF2B5EF4-FFF2-40B4-BE49-F238E27FC236}">
                <a16:creationId xmlns:a16="http://schemas.microsoft.com/office/drawing/2014/main" id="{7A2F662E-879C-4FF7-92B7-C6E068E292E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24743" y="3577932"/>
            <a:ext cx="540000" cy="540000"/>
          </a:xfrm>
          <a:prstGeom prst="rect">
            <a:avLst/>
          </a:prstGeom>
        </p:spPr>
      </p:pic>
      <p:pic>
        <p:nvPicPr>
          <p:cNvPr id="8" name="Graphic 7" descr="School">
            <a:extLst>
              <a:ext uri="{FF2B5EF4-FFF2-40B4-BE49-F238E27FC236}">
                <a16:creationId xmlns:a16="http://schemas.microsoft.com/office/drawing/2014/main" id="{AC879A34-8FAD-4882-BF5A-C2D3FEF41C2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203887" y="2819400"/>
            <a:ext cx="540000" cy="540000"/>
          </a:xfrm>
          <a:prstGeom prst="rect">
            <a:avLst/>
          </a:prstGeom>
        </p:spPr>
      </p:pic>
      <p:sp>
        <p:nvSpPr>
          <p:cNvPr id="10" name="Vrije vorm: vorm 9">
            <a:extLst>
              <a:ext uri="{FF2B5EF4-FFF2-40B4-BE49-F238E27FC236}">
                <a16:creationId xmlns:a16="http://schemas.microsoft.com/office/drawing/2014/main" id="{D2DC097A-4B3B-4416-B8F4-FBE394AC68C3}"/>
              </a:ext>
            </a:extLst>
          </p:cNvPr>
          <p:cNvSpPr/>
          <p:nvPr/>
        </p:nvSpPr>
        <p:spPr>
          <a:xfrm>
            <a:off x="3418318" y="3418318"/>
            <a:ext cx="5529129" cy="1316052"/>
          </a:xfrm>
          <a:custGeom>
            <a:avLst/>
            <a:gdLst>
              <a:gd name="connsiteX0" fmla="*/ 51275 w 5529129"/>
              <a:gd name="connsiteY0" fmla="*/ 1290415 h 1316052"/>
              <a:gd name="connsiteX1" fmla="*/ 0 w 5529129"/>
              <a:gd name="connsiteY1" fmla="*/ 435835 h 1316052"/>
              <a:gd name="connsiteX2" fmla="*/ 333286 w 5529129"/>
              <a:gd name="connsiteY2" fmla="*/ 333286 h 1316052"/>
              <a:gd name="connsiteX3" fmla="*/ 350377 w 5529129"/>
              <a:gd name="connsiteY3" fmla="*/ 111095 h 1316052"/>
              <a:gd name="connsiteX4" fmla="*/ 1452785 w 5529129"/>
              <a:gd name="connsiteY4" fmla="*/ 0 h 1316052"/>
              <a:gd name="connsiteX5" fmla="*/ 2375731 w 5529129"/>
              <a:gd name="connsiteY5" fmla="*/ 316194 h 1316052"/>
              <a:gd name="connsiteX6" fmla="*/ 2384276 w 5529129"/>
              <a:gd name="connsiteY6" fmla="*/ 461473 h 1316052"/>
              <a:gd name="connsiteX7" fmla="*/ 3110669 w 5529129"/>
              <a:gd name="connsiteY7" fmla="*/ 282011 h 1316052"/>
              <a:gd name="connsiteX8" fmla="*/ 3290131 w 5529129"/>
              <a:gd name="connsiteY8" fmla="*/ 273465 h 1316052"/>
              <a:gd name="connsiteX9" fmla="*/ 3913974 w 5529129"/>
              <a:gd name="connsiteY9" fmla="*/ 333286 h 1316052"/>
              <a:gd name="connsiteX10" fmla="*/ 4238714 w 5529129"/>
              <a:gd name="connsiteY10" fmla="*/ 478564 h 1316052"/>
              <a:gd name="connsiteX11" fmla="*/ 4341263 w 5529129"/>
              <a:gd name="connsiteY11" fmla="*/ 555476 h 1316052"/>
              <a:gd name="connsiteX12" fmla="*/ 4204531 w 5529129"/>
              <a:gd name="connsiteY12" fmla="*/ 1085316 h 1316052"/>
              <a:gd name="connsiteX13" fmla="*/ 4708732 w 5529129"/>
              <a:gd name="connsiteY13" fmla="*/ 1187865 h 1316052"/>
              <a:gd name="connsiteX14" fmla="*/ 4913832 w 5529129"/>
              <a:gd name="connsiteY14" fmla="*/ 692209 h 1316052"/>
              <a:gd name="connsiteX15" fmla="*/ 5264209 w 5529129"/>
              <a:gd name="connsiteY15" fmla="*/ 598205 h 1316052"/>
              <a:gd name="connsiteX16" fmla="*/ 5529129 w 5529129"/>
              <a:gd name="connsiteY16" fmla="*/ 1316052 h 1316052"/>
              <a:gd name="connsiteX17" fmla="*/ 51275 w 5529129"/>
              <a:gd name="connsiteY17" fmla="*/ 1290415 h 1316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529129" h="1316052">
                <a:moveTo>
                  <a:pt x="51275" y="1290415"/>
                </a:moveTo>
                <a:lnTo>
                  <a:pt x="0" y="435835"/>
                </a:lnTo>
                <a:lnTo>
                  <a:pt x="333286" y="333286"/>
                </a:lnTo>
                <a:lnTo>
                  <a:pt x="350377" y="111095"/>
                </a:lnTo>
                <a:lnTo>
                  <a:pt x="1452785" y="0"/>
                </a:lnTo>
                <a:lnTo>
                  <a:pt x="2375731" y="316194"/>
                </a:lnTo>
                <a:lnTo>
                  <a:pt x="2384276" y="461473"/>
                </a:lnTo>
                <a:lnTo>
                  <a:pt x="3110669" y="282011"/>
                </a:lnTo>
                <a:lnTo>
                  <a:pt x="3290131" y="273465"/>
                </a:lnTo>
                <a:lnTo>
                  <a:pt x="3913974" y="333286"/>
                </a:lnTo>
                <a:lnTo>
                  <a:pt x="4238714" y="478564"/>
                </a:lnTo>
                <a:lnTo>
                  <a:pt x="4341263" y="555476"/>
                </a:lnTo>
                <a:lnTo>
                  <a:pt x="4204531" y="1085316"/>
                </a:lnTo>
                <a:lnTo>
                  <a:pt x="4708732" y="1187865"/>
                </a:lnTo>
                <a:lnTo>
                  <a:pt x="4913832" y="692209"/>
                </a:lnTo>
                <a:lnTo>
                  <a:pt x="5264209" y="598205"/>
                </a:lnTo>
                <a:lnTo>
                  <a:pt x="5529129" y="1316052"/>
                </a:lnTo>
                <a:lnTo>
                  <a:pt x="51275" y="1290415"/>
                </a:lnTo>
                <a:close/>
              </a:path>
            </a:pathLst>
          </a:custGeom>
          <a:solidFill>
            <a:schemeClr val="accent3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11" name="Graphic 10" descr="Toneel">
            <a:extLst>
              <a:ext uri="{FF2B5EF4-FFF2-40B4-BE49-F238E27FC236}">
                <a16:creationId xmlns:a16="http://schemas.microsoft.com/office/drawing/2014/main" id="{46CBC356-70EB-4F76-8DA5-9725428F9D2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218353" y="3148318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2266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B20C98CC-17F7-4489-A5A9-481D158604D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89BC7598-90B2-4593-B5B4-8F3C88D1A05F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5AD7CC6-8816-4176-95D3-3536FFE51AD6}" type="datetime1">
              <a:rPr lang="nl-NL" smtClean="0"/>
              <a:t>5-11-2020</a:t>
            </a:fld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7C4233D0-5497-4AC4-A27E-F0D626975E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372" y="0"/>
            <a:ext cx="7381875" cy="4714875"/>
          </a:xfrm>
          <a:prstGeom prst="rect">
            <a:avLst/>
          </a:prstGeom>
        </p:spPr>
      </p:pic>
      <p:sp>
        <p:nvSpPr>
          <p:cNvPr id="5" name="Vrije vorm: vorm 4">
            <a:extLst>
              <a:ext uri="{FF2B5EF4-FFF2-40B4-BE49-F238E27FC236}">
                <a16:creationId xmlns:a16="http://schemas.microsoft.com/office/drawing/2014/main" id="{311504D8-164F-4845-BE79-C1FC09CC9466}"/>
              </a:ext>
            </a:extLst>
          </p:cNvPr>
          <p:cNvSpPr/>
          <p:nvPr/>
        </p:nvSpPr>
        <p:spPr>
          <a:xfrm>
            <a:off x="1628775" y="3810000"/>
            <a:ext cx="4752975" cy="9525"/>
          </a:xfrm>
          <a:custGeom>
            <a:avLst/>
            <a:gdLst>
              <a:gd name="connsiteX0" fmla="*/ 0 w 4752975"/>
              <a:gd name="connsiteY0" fmla="*/ 0 h 9525"/>
              <a:gd name="connsiteX1" fmla="*/ 4752975 w 4752975"/>
              <a:gd name="connsiteY1" fmla="*/ 9525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752975" h="9525">
                <a:moveTo>
                  <a:pt x="0" y="0"/>
                </a:moveTo>
                <a:lnTo>
                  <a:pt x="4752975" y="9525"/>
                </a:lnTo>
              </a:path>
            </a:pathLst>
          </a:custGeom>
          <a:noFill/>
          <a:ln w="38100">
            <a:solidFill>
              <a:schemeClr val="accent1"/>
            </a:solidFill>
            <a:headEnd type="arrow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5443E79D-3CB7-4215-A0FA-518A4433E5DB}"/>
              </a:ext>
            </a:extLst>
          </p:cNvPr>
          <p:cNvSpPr txBox="1"/>
          <p:nvPr/>
        </p:nvSpPr>
        <p:spPr>
          <a:xfrm>
            <a:off x="3649235" y="3509546"/>
            <a:ext cx="7120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chemeClr val="accent1"/>
                </a:solidFill>
              </a:rPr>
              <a:t>11,5m</a:t>
            </a:r>
          </a:p>
        </p:txBody>
      </p:sp>
    </p:spTree>
    <p:extLst>
      <p:ext uri="{BB962C8B-B14F-4D97-AF65-F5344CB8AC3E}">
        <p14:creationId xmlns:p14="http://schemas.microsoft.com/office/powerpoint/2010/main" val="39895153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8D9F91A3-49C9-4041-889D-004CB88247E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 dirty="0"/>
              <a:t>Mobiliteitsvisie 2004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EA2954CB-9E0F-4DF3-ACC8-BD2C2165DC7A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5AD7CC6-8816-4176-95D3-3536FFE51AD6}" type="datetime1">
              <a:rPr lang="nl-NL" smtClean="0"/>
              <a:t>5-11-2020</a:t>
            </a:fld>
            <a:endParaRPr lang="nl-NL" dirty="0"/>
          </a:p>
        </p:txBody>
      </p:sp>
      <p:pic>
        <p:nvPicPr>
          <p:cNvPr id="9" name="Tijdelijke aanduiding voor inhoud 8">
            <a:extLst>
              <a:ext uri="{FF2B5EF4-FFF2-40B4-BE49-F238E27FC236}">
                <a16:creationId xmlns:a16="http://schemas.microsoft.com/office/drawing/2014/main" id="{FD0989A6-AC5B-4FAC-8518-4C78FB410530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2074228" y="1431419"/>
            <a:ext cx="4997132" cy="2810886"/>
          </a:xfrm>
          <a:prstGeom prst="rect">
            <a:avLst/>
          </a:prstGeom>
        </p:spPr>
      </p:pic>
      <p:sp>
        <p:nvSpPr>
          <p:cNvPr id="10" name="Tekstvak 9">
            <a:extLst>
              <a:ext uri="{FF2B5EF4-FFF2-40B4-BE49-F238E27FC236}">
                <a16:creationId xmlns:a16="http://schemas.microsoft.com/office/drawing/2014/main" id="{DD117664-ED85-4161-AC4E-1254F3D47044}"/>
              </a:ext>
            </a:extLst>
          </p:cNvPr>
          <p:cNvSpPr txBox="1"/>
          <p:nvPr/>
        </p:nvSpPr>
        <p:spPr>
          <a:xfrm>
            <a:off x="7322820" y="2049780"/>
            <a:ext cx="1600200" cy="614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Functieverandering afhankelijk van tijd en overleg/evaluatie</a:t>
            </a:r>
          </a:p>
        </p:txBody>
      </p:sp>
      <p:sp>
        <p:nvSpPr>
          <p:cNvPr id="11" name="Rechthoek 10">
            <a:extLst>
              <a:ext uri="{FF2B5EF4-FFF2-40B4-BE49-F238E27FC236}">
                <a16:creationId xmlns:a16="http://schemas.microsoft.com/office/drawing/2014/main" id="{7FE0F63F-8223-4082-8EF9-EF9625625D3F}"/>
              </a:ext>
            </a:extLst>
          </p:cNvPr>
          <p:cNvSpPr/>
          <p:nvPr/>
        </p:nvSpPr>
        <p:spPr>
          <a:xfrm>
            <a:off x="7376160" y="1950720"/>
            <a:ext cx="373380" cy="137160"/>
          </a:xfrm>
          <a:prstGeom prst="rect">
            <a:avLst/>
          </a:prstGeom>
          <a:solidFill>
            <a:srgbClr val="65E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466489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3C413DD9-9378-46B0-B1EB-07374FCD6EF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 dirty="0"/>
              <a:t>F35 Fietssnelweg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E04AA1A5-94C2-4C31-82F3-E24390E5F7E3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5AD7CC6-8816-4176-95D3-3536FFE51AD6}" type="datetime1">
              <a:rPr lang="nl-NL" smtClean="0"/>
              <a:t>5-11-2020</a:t>
            </a:fld>
            <a:endParaRPr lang="nl-NL" dirty="0"/>
          </a:p>
        </p:txBody>
      </p:sp>
      <p:pic>
        <p:nvPicPr>
          <p:cNvPr id="10" name="Tijdelijke aanduiding voor inhoud 9" descr="Afbeelding met gras, buiten, weg, scène&#10;&#10;Automatisch gegenereerde beschrijving">
            <a:extLst>
              <a:ext uri="{FF2B5EF4-FFF2-40B4-BE49-F238E27FC236}">
                <a16:creationId xmlns:a16="http://schemas.microsoft.com/office/drawing/2014/main" id="{7017CBAD-D3D6-4D87-A466-C6F1D3F80DFE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4889" y="196211"/>
            <a:ext cx="3167385" cy="2375539"/>
          </a:xfr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5CEC3662-098A-496F-BCCB-C608EF196A7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375" y="1258765"/>
            <a:ext cx="3443394" cy="2807426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EB30084B-47B6-42BE-97A6-1C21AF40BDE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1500" y="2726368"/>
            <a:ext cx="4034164" cy="1629450"/>
          </a:xfrm>
          <a:prstGeom prst="rect">
            <a:avLst/>
          </a:prstGeom>
        </p:spPr>
      </p:pic>
      <p:sp>
        <p:nvSpPr>
          <p:cNvPr id="8" name="Rechthoek 7">
            <a:extLst>
              <a:ext uri="{FF2B5EF4-FFF2-40B4-BE49-F238E27FC236}">
                <a16:creationId xmlns:a16="http://schemas.microsoft.com/office/drawing/2014/main" id="{EB20F75D-CEAD-4A26-B5C4-A176D5986E96}"/>
              </a:ext>
            </a:extLst>
          </p:cNvPr>
          <p:cNvSpPr/>
          <p:nvPr/>
        </p:nvSpPr>
        <p:spPr>
          <a:xfrm>
            <a:off x="528375" y="1258765"/>
            <a:ext cx="424727" cy="2057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545062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483DF5AA-FC17-44CE-B782-8AC069ECC7A4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0952E49-BC5A-46C6-BE1B-ED38026A9DA4}" type="datetime1">
              <a:rPr lang="nl-NL" smtClean="0"/>
              <a:t>5-11-2020</a:t>
            </a:fld>
            <a:endParaRPr lang="nl-NL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443B5040-3073-4CF2-9934-49C7BA67945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5"/>
          <a:stretch/>
        </p:blipFill>
        <p:spPr>
          <a:xfrm>
            <a:off x="0" y="0"/>
            <a:ext cx="9144415" cy="4680155"/>
          </a:xfrm>
          <a:prstGeom prst="rect">
            <a:avLst/>
          </a:prstGeom>
        </p:spPr>
      </p:pic>
      <p:sp>
        <p:nvSpPr>
          <p:cNvPr id="4" name="Vrije vorm: vorm 3">
            <a:extLst>
              <a:ext uri="{FF2B5EF4-FFF2-40B4-BE49-F238E27FC236}">
                <a16:creationId xmlns:a16="http://schemas.microsoft.com/office/drawing/2014/main" id="{DACB94F9-B3F9-48FC-BFD8-A8498D4368FC}"/>
              </a:ext>
            </a:extLst>
          </p:cNvPr>
          <p:cNvSpPr/>
          <p:nvPr/>
        </p:nvSpPr>
        <p:spPr>
          <a:xfrm>
            <a:off x="1278194" y="-29497"/>
            <a:ext cx="7806812" cy="2861187"/>
          </a:xfrm>
          <a:custGeom>
            <a:avLst/>
            <a:gdLst>
              <a:gd name="connsiteX0" fmla="*/ 7806812 w 7806812"/>
              <a:gd name="connsiteY0" fmla="*/ 2615381 h 2861187"/>
              <a:gd name="connsiteX1" fmla="*/ 7806812 w 7806812"/>
              <a:gd name="connsiteY1" fmla="*/ 2615381 h 2861187"/>
              <a:gd name="connsiteX2" fmla="*/ 5909187 w 7806812"/>
              <a:gd name="connsiteY2" fmla="*/ 2359742 h 2861187"/>
              <a:gd name="connsiteX3" fmla="*/ 5702709 w 7806812"/>
              <a:gd name="connsiteY3" fmla="*/ 2399071 h 2861187"/>
              <a:gd name="connsiteX4" fmla="*/ 5299587 w 7806812"/>
              <a:gd name="connsiteY4" fmla="*/ 2723536 h 2861187"/>
              <a:gd name="connsiteX5" fmla="*/ 5102941 w 7806812"/>
              <a:gd name="connsiteY5" fmla="*/ 2792362 h 2861187"/>
              <a:gd name="connsiteX6" fmla="*/ 4699819 w 7806812"/>
              <a:gd name="connsiteY6" fmla="*/ 2861187 h 2861187"/>
              <a:gd name="connsiteX7" fmla="*/ 4178709 w 7806812"/>
              <a:gd name="connsiteY7" fmla="*/ 2802194 h 2861187"/>
              <a:gd name="connsiteX8" fmla="*/ 3913238 w 7806812"/>
              <a:gd name="connsiteY8" fmla="*/ 2772697 h 2861187"/>
              <a:gd name="connsiteX9" fmla="*/ 3854245 w 7806812"/>
              <a:gd name="connsiteY9" fmla="*/ 1858297 h 2861187"/>
              <a:gd name="connsiteX10" fmla="*/ 3805083 w 7806812"/>
              <a:gd name="connsiteY10" fmla="*/ 1553497 h 2861187"/>
              <a:gd name="connsiteX11" fmla="*/ 3677264 w 7806812"/>
              <a:gd name="connsiteY11" fmla="*/ 1553497 h 2861187"/>
              <a:gd name="connsiteX12" fmla="*/ 3510116 w 7806812"/>
              <a:gd name="connsiteY12" fmla="*/ 1573162 h 2861187"/>
              <a:gd name="connsiteX13" fmla="*/ 3382296 w 7806812"/>
              <a:gd name="connsiteY13" fmla="*/ 1553497 h 2861187"/>
              <a:gd name="connsiteX14" fmla="*/ 3087329 w 7806812"/>
              <a:gd name="connsiteY14" fmla="*/ 1641987 h 2861187"/>
              <a:gd name="connsiteX15" fmla="*/ 2644877 w 7806812"/>
              <a:gd name="connsiteY15" fmla="*/ 1553497 h 2861187"/>
              <a:gd name="connsiteX16" fmla="*/ 2487561 w 7806812"/>
              <a:gd name="connsiteY16" fmla="*/ 1612491 h 2861187"/>
              <a:gd name="connsiteX17" fmla="*/ 2487561 w 7806812"/>
              <a:gd name="connsiteY17" fmla="*/ 1612491 h 2861187"/>
              <a:gd name="connsiteX18" fmla="*/ 0 w 7806812"/>
              <a:gd name="connsiteY18" fmla="*/ 0 h 2861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806812" h="2861187">
                <a:moveTo>
                  <a:pt x="7806812" y="2615381"/>
                </a:moveTo>
                <a:lnTo>
                  <a:pt x="7806812" y="2615381"/>
                </a:lnTo>
                <a:lnTo>
                  <a:pt x="5909187" y="2359742"/>
                </a:lnTo>
                <a:lnTo>
                  <a:pt x="5702709" y="2399071"/>
                </a:lnTo>
                <a:lnTo>
                  <a:pt x="5299587" y="2723536"/>
                </a:lnTo>
                <a:lnTo>
                  <a:pt x="5102941" y="2792362"/>
                </a:lnTo>
                <a:lnTo>
                  <a:pt x="4699819" y="2861187"/>
                </a:lnTo>
                <a:lnTo>
                  <a:pt x="4178709" y="2802194"/>
                </a:lnTo>
                <a:lnTo>
                  <a:pt x="3913238" y="2772697"/>
                </a:lnTo>
                <a:lnTo>
                  <a:pt x="3854245" y="1858297"/>
                </a:lnTo>
                <a:lnTo>
                  <a:pt x="3805083" y="1553497"/>
                </a:lnTo>
                <a:lnTo>
                  <a:pt x="3677264" y="1553497"/>
                </a:lnTo>
                <a:lnTo>
                  <a:pt x="3510116" y="1573162"/>
                </a:lnTo>
                <a:lnTo>
                  <a:pt x="3382296" y="1553497"/>
                </a:lnTo>
                <a:lnTo>
                  <a:pt x="3087329" y="1641987"/>
                </a:lnTo>
                <a:lnTo>
                  <a:pt x="2644877" y="1553497"/>
                </a:lnTo>
                <a:lnTo>
                  <a:pt x="2487561" y="1612491"/>
                </a:lnTo>
                <a:lnTo>
                  <a:pt x="2487561" y="1612491"/>
                </a:lnTo>
                <a:lnTo>
                  <a:pt x="0" y="0"/>
                </a:lnTo>
              </a:path>
            </a:pathLst>
          </a:custGeom>
          <a:noFill/>
          <a:ln w="76200">
            <a:solidFill>
              <a:srgbClr val="00B0F0">
                <a:alpha val="73000"/>
              </a:srgb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Vrije vorm: vorm 8">
            <a:extLst>
              <a:ext uri="{FF2B5EF4-FFF2-40B4-BE49-F238E27FC236}">
                <a16:creationId xmlns:a16="http://schemas.microsoft.com/office/drawing/2014/main" id="{2FC66797-7F22-4B65-B286-495751DF9011}"/>
              </a:ext>
            </a:extLst>
          </p:cNvPr>
          <p:cNvSpPr/>
          <p:nvPr/>
        </p:nvSpPr>
        <p:spPr>
          <a:xfrm>
            <a:off x="3893820" y="1417320"/>
            <a:ext cx="1143000" cy="251460"/>
          </a:xfrm>
          <a:custGeom>
            <a:avLst/>
            <a:gdLst>
              <a:gd name="connsiteX0" fmla="*/ 76200 w 1143000"/>
              <a:gd name="connsiteY0" fmla="*/ 22860 h 251460"/>
              <a:gd name="connsiteX1" fmla="*/ 0 w 1143000"/>
              <a:gd name="connsiteY1" fmla="*/ 251460 h 251460"/>
              <a:gd name="connsiteX2" fmla="*/ 1135380 w 1143000"/>
              <a:gd name="connsiteY2" fmla="*/ 228600 h 251460"/>
              <a:gd name="connsiteX3" fmla="*/ 1143000 w 1143000"/>
              <a:gd name="connsiteY3" fmla="*/ 0 h 251460"/>
              <a:gd name="connsiteX4" fmla="*/ 76200 w 1143000"/>
              <a:gd name="connsiteY4" fmla="*/ 22860 h 25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00" h="251460">
                <a:moveTo>
                  <a:pt x="76200" y="22860"/>
                </a:moveTo>
                <a:lnTo>
                  <a:pt x="0" y="251460"/>
                </a:lnTo>
                <a:lnTo>
                  <a:pt x="1135380" y="228600"/>
                </a:lnTo>
                <a:lnTo>
                  <a:pt x="1143000" y="0"/>
                </a:lnTo>
                <a:lnTo>
                  <a:pt x="76200" y="22860"/>
                </a:lnTo>
                <a:close/>
              </a:path>
            </a:pathLst>
          </a:custGeom>
          <a:solidFill>
            <a:srgbClr val="E40520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6" name="Vrije vorm: vorm 5">
            <a:extLst>
              <a:ext uri="{FF2B5EF4-FFF2-40B4-BE49-F238E27FC236}">
                <a16:creationId xmlns:a16="http://schemas.microsoft.com/office/drawing/2014/main" id="{B00D1EEE-885C-454D-93A8-AB9659CCECFB}"/>
              </a:ext>
            </a:extLst>
          </p:cNvPr>
          <p:cNvSpPr/>
          <p:nvPr/>
        </p:nvSpPr>
        <p:spPr>
          <a:xfrm>
            <a:off x="-76200" y="609600"/>
            <a:ext cx="9372600" cy="1371600"/>
          </a:xfrm>
          <a:custGeom>
            <a:avLst/>
            <a:gdLst>
              <a:gd name="connsiteX0" fmla="*/ 0 w 9372600"/>
              <a:gd name="connsiteY0" fmla="*/ 0 h 1371600"/>
              <a:gd name="connsiteX1" fmla="*/ 571500 w 9372600"/>
              <a:gd name="connsiteY1" fmla="*/ 504825 h 1371600"/>
              <a:gd name="connsiteX2" fmla="*/ 876300 w 9372600"/>
              <a:gd name="connsiteY2" fmla="*/ 914400 h 1371600"/>
              <a:gd name="connsiteX3" fmla="*/ 1495425 w 9372600"/>
              <a:gd name="connsiteY3" fmla="*/ 1285875 h 1371600"/>
              <a:gd name="connsiteX4" fmla="*/ 1885950 w 9372600"/>
              <a:gd name="connsiteY4" fmla="*/ 1371600 h 1371600"/>
              <a:gd name="connsiteX5" fmla="*/ 2457450 w 9372600"/>
              <a:gd name="connsiteY5" fmla="*/ 1362075 h 1371600"/>
              <a:gd name="connsiteX6" fmla="*/ 3267075 w 9372600"/>
              <a:gd name="connsiteY6" fmla="*/ 1238250 h 1371600"/>
              <a:gd name="connsiteX7" fmla="*/ 3810000 w 9372600"/>
              <a:gd name="connsiteY7" fmla="*/ 1133475 h 1371600"/>
              <a:gd name="connsiteX8" fmla="*/ 4000500 w 9372600"/>
              <a:gd name="connsiteY8" fmla="*/ 1085850 h 1371600"/>
              <a:gd name="connsiteX9" fmla="*/ 4029075 w 9372600"/>
              <a:gd name="connsiteY9" fmla="*/ 914400 h 1371600"/>
              <a:gd name="connsiteX10" fmla="*/ 4419600 w 9372600"/>
              <a:gd name="connsiteY10" fmla="*/ 1009650 h 1371600"/>
              <a:gd name="connsiteX11" fmla="*/ 4762500 w 9372600"/>
              <a:gd name="connsiteY11" fmla="*/ 895350 h 1371600"/>
              <a:gd name="connsiteX12" fmla="*/ 4895850 w 9372600"/>
              <a:gd name="connsiteY12" fmla="*/ 952500 h 1371600"/>
              <a:gd name="connsiteX13" fmla="*/ 5057775 w 9372600"/>
              <a:gd name="connsiteY13" fmla="*/ 904875 h 1371600"/>
              <a:gd name="connsiteX14" fmla="*/ 5181600 w 9372600"/>
              <a:gd name="connsiteY14" fmla="*/ 923925 h 1371600"/>
              <a:gd name="connsiteX15" fmla="*/ 6276975 w 9372600"/>
              <a:gd name="connsiteY15" fmla="*/ 723900 h 1371600"/>
              <a:gd name="connsiteX16" fmla="*/ 6838950 w 9372600"/>
              <a:gd name="connsiteY16" fmla="*/ 638175 h 1371600"/>
              <a:gd name="connsiteX17" fmla="*/ 7219950 w 9372600"/>
              <a:gd name="connsiteY17" fmla="*/ 657225 h 1371600"/>
              <a:gd name="connsiteX18" fmla="*/ 7753350 w 9372600"/>
              <a:gd name="connsiteY18" fmla="*/ 723900 h 1371600"/>
              <a:gd name="connsiteX19" fmla="*/ 8715375 w 9372600"/>
              <a:gd name="connsiteY19" fmla="*/ 914400 h 1371600"/>
              <a:gd name="connsiteX20" fmla="*/ 9372600 w 9372600"/>
              <a:gd name="connsiteY20" fmla="*/ 1019175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372600" h="1371600">
                <a:moveTo>
                  <a:pt x="0" y="0"/>
                </a:moveTo>
                <a:lnTo>
                  <a:pt x="571500" y="504825"/>
                </a:lnTo>
                <a:lnTo>
                  <a:pt x="876300" y="914400"/>
                </a:lnTo>
                <a:lnTo>
                  <a:pt x="1495425" y="1285875"/>
                </a:lnTo>
                <a:lnTo>
                  <a:pt x="1885950" y="1371600"/>
                </a:lnTo>
                <a:lnTo>
                  <a:pt x="2457450" y="1362075"/>
                </a:lnTo>
                <a:lnTo>
                  <a:pt x="3267075" y="1238250"/>
                </a:lnTo>
                <a:lnTo>
                  <a:pt x="3810000" y="1133475"/>
                </a:lnTo>
                <a:lnTo>
                  <a:pt x="4000500" y="1085850"/>
                </a:lnTo>
                <a:lnTo>
                  <a:pt x="4029075" y="914400"/>
                </a:lnTo>
                <a:lnTo>
                  <a:pt x="4419600" y="1009650"/>
                </a:lnTo>
                <a:lnTo>
                  <a:pt x="4762500" y="895350"/>
                </a:lnTo>
                <a:lnTo>
                  <a:pt x="4895850" y="952500"/>
                </a:lnTo>
                <a:lnTo>
                  <a:pt x="5057775" y="904875"/>
                </a:lnTo>
                <a:lnTo>
                  <a:pt x="5181600" y="923925"/>
                </a:lnTo>
                <a:lnTo>
                  <a:pt x="6276975" y="723900"/>
                </a:lnTo>
                <a:lnTo>
                  <a:pt x="6838950" y="638175"/>
                </a:lnTo>
                <a:lnTo>
                  <a:pt x="7219950" y="657225"/>
                </a:lnTo>
                <a:lnTo>
                  <a:pt x="7753350" y="723900"/>
                </a:lnTo>
                <a:lnTo>
                  <a:pt x="8715375" y="914400"/>
                </a:lnTo>
                <a:lnTo>
                  <a:pt x="9372600" y="1019175"/>
                </a:lnTo>
              </a:path>
            </a:pathLst>
          </a:cu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Vrije vorm: vorm 7">
            <a:extLst>
              <a:ext uri="{FF2B5EF4-FFF2-40B4-BE49-F238E27FC236}">
                <a16:creationId xmlns:a16="http://schemas.microsoft.com/office/drawing/2014/main" id="{E80A057B-527C-4E8E-BD17-F007A4E2F6DD}"/>
              </a:ext>
            </a:extLst>
          </p:cNvPr>
          <p:cNvSpPr/>
          <p:nvPr/>
        </p:nvSpPr>
        <p:spPr>
          <a:xfrm>
            <a:off x="3962400" y="-82550"/>
            <a:ext cx="781050" cy="1600200"/>
          </a:xfrm>
          <a:custGeom>
            <a:avLst/>
            <a:gdLst>
              <a:gd name="connsiteX0" fmla="*/ 781050 w 781050"/>
              <a:gd name="connsiteY0" fmla="*/ 0 h 1600200"/>
              <a:gd name="connsiteX1" fmla="*/ 298450 w 781050"/>
              <a:gd name="connsiteY1" fmla="*/ 793750 h 1600200"/>
              <a:gd name="connsiteX2" fmla="*/ 368300 w 781050"/>
              <a:gd name="connsiteY2" fmla="*/ 806450 h 1600200"/>
              <a:gd name="connsiteX3" fmla="*/ 266700 w 781050"/>
              <a:gd name="connsiteY3" fmla="*/ 1282700 h 1600200"/>
              <a:gd name="connsiteX4" fmla="*/ 107950 w 781050"/>
              <a:gd name="connsiteY4" fmla="*/ 1409700 h 1600200"/>
              <a:gd name="connsiteX5" fmla="*/ 38100 w 781050"/>
              <a:gd name="connsiteY5" fmla="*/ 1517650 h 1600200"/>
              <a:gd name="connsiteX6" fmla="*/ 0 w 781050"/>
              <a:gd name="connsiteY6" fmla="*/ 160020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81050" h="1600200">
                <a:moveTo>
                  <a:pt x="781050" y="0"/>
                </a:moveTo>
                <a:lnTo>
                  <a:pt x="298450" y="793750"/>
                </a:lnTo>
                <a:lnTo>
                  <a:pt x="368300" y="806450"/>
                </a:lnTo>
                <a:lnTo>
                  <a:pt x="266700" y="1282700"/>
                </a:lnTo>
                <a:lnTo>
                  <a:pt x="107950" y="1409700"/>
                </a:lnTo>
                <a:lnTo>
                  <a:pt x="38100" y="1517650"/>
                </a:lnTo>
                <a:lnTo>
                  <a:pt x="0" y="1600200"/>
                </a:lnTo>
              </a:path>
            </a:pathLst>
          </a:cu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680625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0B0D9EF7-203F-4B0A-BAB2-1715DE16CD7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C49CB105-2B6E-439B-AEA8-DBC7B2C2C542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0952E49-BC5A-46C6-BE1B-ED38026A9DA4}" type="datetime1">
              <a:rPr lang="nl-NL" smtClean="0"/>
              <a:t>5-11-2020</a:t>
            </a:fld>
            <a:endParaRPr lang="nl-NL" dirty="0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4D7A1001-2BEF-4EA2-A842-22272534E5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E61F2AB6-505D-4711-9738-0F2D4DE150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5183087"/>
          </a:xfrm>
          <a:prstGeom prst="rect">
            <a:avLst/>
          </a:prstGeom>
        </p:spPr>
      </p:pic>
      <p:sp>
        <p:nvSpPr>
          <p:cNvPr id="7" name="Vrije vorm: vorm 6">
            <a:extLst>
              <a:ext uri="{FF2B5EF4-FFF2-40B4-BE49-F238E27FC236}">
                <a16:creationId xmlns:a16="http://schemas.microsoft.com/office/drawing/2014/main" id="{272B5661-4100-4DBA-973D-24A6CBE14EA5}"/>
              </a:ext>
            </a:extLst>
          </p:cNvPr>
          <p:cNvSpPr/>
          <p:nvPr/>
        </p:nvSpPr>
        <p:spPr>
          <a:xfrm>
            <a:off x="1645920" y="2270760"/>
            <a:ext cx="4732020" cy="182880"/>
          </a:xfrm>
          <a:custGeom>
            <a:avLst/>
            <a:gdLst>
              <a:gd name="connsiteX0" fmla="*/ 0 w 4732020"/>
              <a:gd name="connsiteY0" fmla="*/ 167640 h 182880"/>
              <a:gd name="connsiteX1" fmla="*/ 1661160 w 4732020"/>
              <a:gd name="connsiteY1" fmla="*/ 68580 h 182880"/>
              <a:gd name="connsiteX2" fmla="*/ 3238500 w 4732020"/>
              <a:gd name="connsiteY2" fmla="*/ 0 h 182880"/>
              <a:gd name="connsiteX3" fmla="*/ 3886200 w 4732020"/>
              <a:gd name="connsiteY3" fmla="*/ 53340 h 182880"/>
              <a:gd name="connsiteX4" fmla="*/ 4732020 w 4732020"/>
              <a:gd name="connsiteY4" fmla="*/ 182880 h 182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32020" h="182880">
                <a:moveTo>
                  <a:pt x="0" y="167640"/>
                </a:moveTo>
                <a:lnTo>
                  <a:pt x="1661160" y="68580"/>
                </a:lnTo>
                <a:lnTo>
                  <a:pt x="3238500" y="0"/>
                </a:lnTo>
                <a:lnTo>
                  <a:pt x="3886200" y="53340"/>
                </a:lnTo>
                <a:lnTo>
                  <a:pt x="4732020" y="182880"/>
                </a:lnTo>
              </a:path>
            </a:pathLst>
          </a:custGeom>
          <a:noFill/>
          <a:ln w="76200">
            <a:solidFill>
              <a:srgbClr val="FF0000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686968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D11C7250-7995-4087-A3DC-F86F61D43F0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 dirty="0"/>
              <a:t>Mobiliteitsvisie 2020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838E2CEE-1BF9-4BF3-8495-120E685581EF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0952E49-BC5A-46C6-BE1B-ED38026A9DA4}" type="datetime1">
              <a:rPr lang="nl-NL" smtClean="0"/>
              <a:t>5-11-2020</a:t>
            </a:fld>
            <a:endParaRPr lang="nl-NL" dirty="0"/>
          </a:p>
        </p:txBody>
      </p:sp>
      <p:pic>
        <p:nvPicPr>
          <p:cNvPr id="8" name="Tijdelijke aanduiding voor inhoud 7">
            <a:extLst>
              <a:ext uri="{FF2B5EF4-FFF2-40B4-BE49-F238E27FC236}">
                <a16:creationId xmlns:a16="http://schemas.microsoft.com/office/drawing/2014/main" id="{5E9CB133-BCB0-468A-9641-5B9E4D9FCF4B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310481" y="1308100"/>
            <a:ext cx="6524625" cy="3057525"/>
          </a:xfrm>
          <a:prstGeom prst="rect">
            <a:avLst/>
          </a:prstGeom>
        </p:spPr>
      </p:pic>
      <p:sp>
        <p:nvSpPr>
          <p:cNvPr id="4" name="Rechthoek: afgeronde hoeken 3">
            <a:extLst>
              <a:ext uri="{FF2B5EF4-FFF2-40B4-BE49-F238E27FC236}">
                <a16:creationId xmlns:a16="http://schemas.microsoft.com/office/drawing/2014/main" id="{DC28CB87-8333-445E-862F-5A4FC4A5EB22}"/>
              </a:ext>
            </a:extLst>
          </p:cNvPr>
          <p:cNvSpPr/>
          <p:nvPr/>
        </p:nvSpPr>
        <p:spPr>
          <a:xfrm rot="18638178">
            <a:off x="3395908" y="2998920"/>
            <a:ext cx="1590183" cy="317233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243174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Kantoorthema">
  <a:themeElements>
    <a:clrScheme name="Aangepast 24">
      <a:dk1>
        <a:sysClr val="windowText" lastClr="000000"/>
      </a:dk1>
      <a:lt1>
        <a:sysClr val="window" lastClr="FFFFFF"/>
      </a:lt1>
      <a:dk2>
        <a:srgbClr val="000000"/>
      </a:dk2>
      <a:lt2>
        <a:srgbClr val="E7E6E6"/>
      </a:lt2>
      <a:accent1>
        <a:srgbClr val="A70314"/>
      </a:accent1>
      <a:accent2>
        <a:srgbClr val="C3031A"/>
      </a:accent2>
      <a:accent3>
        <a:srgbClr val="E40520"/>
      </a:accent3>
      <a:accent4>
        <a:srgbClr val="E75A5E"/>
      </a:accent4>
      <a:accent5>
        <a:srgbClr val="ED9597"/>
      </a:accent5>
      <a:accent6>
        <a:srgbClr val="F2BCBD"/>
      </a:accent6>
      <a:hlink>
        <a:srgbClr val="000000"/>
      </a:hlink>
      <a:folHlink>
        <a:srgbClr val="000000"/>
      </a:folHlink>
    </a:clrScheme>
    <a:fontScheme name="Kantoorth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666666">
            <a:alpha val="45000"/>
          </a:srgbClr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e.potx" id="{7460702C-3B10-4369-9B15-D3AAB3BB1BBE}" vid="{1ABD5D8B-626C-406A-85F2-9300846C662C}"/>
    </a:ext>
  </a:extLst>
</a:theme>
</file>

<file path=ppt/theme/theme2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Berlin</Template>
  <TotalTime>4464</TotalTime>
  <Words>299</Words>
  <Application>Microsoft Office PowerPoint</Application>
  <PresentationFormat>Diavoorstelling (16:9)</PresentationFormat>
  <Paragraphs>39</Paragraphs>
  <Slides>15</Slides>
  <Notes>2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15</vt:i4>
      </vt:variant>
    </vt:vector>
  </HeadingPairs>
  <TitlesOfParts>
    <vt:vector size="21" baseType="lpstr">
      <vt:lpstr>Arial</vt:lpstr>
      <vt:lpstr>Calibri</vt:lpstr>
      <vt:lpstr>Rockwell</vt:lpstr>
      <vt:lpstr>Segoe UI Historic</vt:lpstr>
      <vt:lpstr>Wingdings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van Keijzer</dc:creator>
  <cp:lastModifiedBy>Groenewolt, B. (ENS-SBF)</cp:lastModifiedBy>
  <cp:revision>389</cp:revision>
  <cp:lastPrinted>2020-02-27T13:07:29Z</cp:lastPrinted>
  <dcterms:created xsi:type="dcterms:W3CDTF">2017-12-08T13:21:06Z</dcterms:created>
  <dcterms:modified xsi:type="dcterms:W3CDTF">2020-11-05T12:07:48Z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ypeDocument">
    <vt:lpwstr>Presentatie</vt:lpwstr>
  </property>
  <property fmtid="{D5CDD505-2E9C-101B-9397-08002B2CF9AE}" pid="3" name="Status">
    <vt:lpwstr>Nieuw</vt:lpwstr>
  </property>
</Properties>
</file>